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theme/theme2.xml" ContentType="application/vnd.openxmlformats-officedocument.theme+xml"/>
  <Override PartName="/ppt/theme/theme3.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229" r:id="rId4"/>
    <p:sldMasterId id="2147484310" r:id="rId5"/>
    <p:sldMasterId id="2147484341" r:id="rId6"/>
    <p:sldMasterId id="2147484366" r:id="rId7"/>
  </p:sldMasterIdLst>
  <p:notesMasterIdLst>
    <p:notesMasterId r:id="rId18"/>
  </p:notesMasterIdLst>
  <p:handoutMasterIdLst>
    <p:handoutMasterId r:id="rId19"/>
  </p:handoutMasterIdLst>
  <p:sldIdLst>
    <p:sldId id="257" r:id="rId8"/>
    <p:sldId id="320" r:id="rId9"/>
    <p:sldId id="318" r:id="rId10"/>
    <p:sldId id="319" r:id="rId11"/>
    <p:sldId id="264" r:id="rId12"/>
    <p:sldId id="284" r:id="rId13"/>
    <p:sldId id="321" r:id="rId14"/>
    <p:sldId id="323" r:id="rId15"/>
    <p:sldId id="322" r:id="rId16"/>
    <p:sldId id="315" r:id="rId17"/>
  </p:sldIdLst>
  <p:sldSz cx="12436475" cy="6994525"/>
  <p:notesSz cx="6858000" cy="9144000"/>
  <p:defaultText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ku Uchikawa" initials="SU" lastIdx="11" clrIdx="0"/>
  <p:cmAuthor id="1" name="Mary Feil-Jacobs" initials="MFJ" lastIdx="43" clrIdx="1"/>
  <p:cmAuthor id="2" name="Monica Lueder" initials="ML" lastIdx="22" clrIdx="2">
    <p:extLst>
      <p:ext uri="{19B8F6BF-5375-455C-9EA6-DF929625EA0E}">
        <p15:presenceInfo xmlns:p15="http://schemas.microsoft.com/office/powerpoint/2012/main" userId="S-1-5-21-2127521184-1604012920-1887927527-2598260" providerId="AD"/>
      </p:ext>
    </p:extLst>
  </p:cmAuthor>
  <p:cmAuthor id="3" name="Mary Feil-Jacobs" initials="MF" lastIdx="22" clrIdx="3">
    <p:extLst>
      <p:ext uri="{19B8F6BF-5375-455C-9EA6-DF929625EA0E}">
        <p15:presenceInfo xmlns:p15="http://schemas.microsoft.com/office/powerpoint/2012/main" userId="S-1-5-21-2127521184-1604012920-1887927527-6500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AD80A"/>
    <a:srgbClr val="D83B01"/>
    <a:srgbClr val="0078D7"/>
    <a:srgbClr val="292929"/>
    <a:srgbClr val="FFFFFF"/>
    <a:srgbClr val="A80000"/>
    <a:srgbClr val="5C2D91"/>
    <a:srgbClr val="107C10"/>
    <a:srgbClr val="000000"/>
    <a:srgbClr val="002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2F66BE-EE04-4597-B32B-7B242AED6C02}" v="4" dt="2021-10-28T15:34:37.2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3" autoAdjust="0"/>
    <p:restoredTop sz="95181" autoAdjust="0"/>
  </p:normalViewPr>
  <p:slideViewPr>
    <p:cSldViewPr>
      <p:cViewPr varScale="1">
        <p:scale>
          <a:sx n="81" d="100"/>
          <a:sy n="81" d="100"/>
        </p:scale>
        <p:origin x="691" y="46"/>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showGuides="1">
      <p:cViewPr varScale="1">
        <p:scale>
          <a:sx n="81" d="100"/>
          <a:sy n="81" d="100"/>
        </p:scale>
        <p:origin x="3894"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Header Placeholder 5"/>
          <p:cNvSpPr>
            <a:spLocks noGrp="1"/>
          </p:cNvSpPr>
          <p:nvPr>
            <p:ph type="hdr" sz="quarter"/>
          </p:nvPr>
        </p:nvSpPr>
        <p:spPr>
          <a:xfrm>
            <a:off x="0" y="-11574"/>
            <a:ext cx="2971800" cy="457200"/>
          </a:xfrm>
          <a:prstGeom prst="rect">
            <a:avLst/>
          </a:prstGeom>
        </p:spPr>
        <p:txBody>
          <a:bodyPr vert="horz" lIns="91440" tIns="45720" rIns="91440" bIns="45720" rtlCol="0"/>
          <a:lstStyle>
            <a:lvl1pPr algn="l">
              <a:defRPr sz="1200"/>
            </a:lvl1pPr>
          </a:lstStyle>
          <a:p>
            <a:r>
              <a:rPr lang="en-US" dirty="0">
                <a:latin typeface="Segoe UI" pitchFamily="34" charset="0"/>
              </a:rPr>
              <a:t>Microsoft 2016</a:t>
            </a:r>
          </a:p>
        </p:txBody>
      </p:sp>
      <p:sp>
        <p:nvSpPr>
          <p:cNvPr id="7" name="Date Placeholder 6"/>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C8D045D-9A66-44E7-900A-FC6D0BD4E54A}" type="datetime8">
              <a:rPr lang="en-US" smtClean="0">
                <a:latin typeface="Segoe UI" pitchFamily="34" charset="0"/>
              </a:rPr>
              <a:t>30-Nov-21 2:18 PM</a:t>
            </a:fld>
            <a:endParaRPr lang="en-US" dirty="0">
              <a:latin typeface="Segoe UI" pitchFamily="34" charset="0"/>
            </a:endParaRPr>
          </a:p>
        </p:txBody>
      </p:sp>
      <p:sp>
        <p:nvSpPr>
          <p:cNvPr id="8" name="Footer Placeholder 7"/>
          <p:cNvSpPr>
            <a:spLocks noGrp="1"/>
          </p:cNvSpPr>
          <p:nvPr>
            <p:ph type="ftr" sz="quarter" idx="2"/>
          </p:nvPr>
        </p:nvSpPr>
        <p:spPr>
          <a:xfrm>
            <a:off x="0" y="8685213"/>
            <a:ext cx="5795010" cy="332434"/>
          </a:xfrm>
          <a:prstGeom prst="rect">
            <a:avLst/>
          </a:prstGeom>
        </p:spPr>
        <p:txBody>
          <a:bodyPr vert="horz" lIns="91440" tIns="45720" rIns="91440" bIns="45720" rtlCol="0" anchor="b"/>
          <a:lstStyle>
            <a:lvl1pPr algn="l">
              <a:defRPr sz="1200"/>
            </a:lvl1pPr>
          </a:lstStyle>
          <a:p>
            <a:pPr marL="398463" defTabSz="914099" eaLnBrk="0" hangingPunct="0"/>
            <a:r>
              <a:rPr lang="en-US" sz="400" dirty="0">
                <a:gradFill>
                  <a:gsLst>
                    <a:gs pos="0">
                      <a:schemeClr val="tx1"/>
                    </a:gs>
                    <a:gs pos="100000">
                      <a:schemeClr val="tx1"/>
                    </a:gs>
                  </a:gsLst>
                  <a:lin ang="5400000" scaled="0"/>
                </a:gradFill>
                <a:latin typeface="Segoe UI" pitchFamily="34" charset="0"/>
                <a:ea typeface="Segoe UI" pitchFamily="34" charset="0"/>
                <a:cs typeface="Segoe UI" pitchFamily="34" charset="0"/>
              </a:rPr>
              <a:t>© 2016 Microsoft Corporation. All rights reserved. MICROSOFT MAKES NO WARRANTIES, EXPRESS, IMPLIED OR STATUTORY, AS TO THE INFORMATION IN THIS PRESENTATION.</a:t>
            </a:r>
          </a:p>
        </p:txBody>
      </p:sp>
      <p:sp>
        <p:nvSpPr>
          <p:cNvPr id="9" name="Slide Number Placeholder 8"/>
          <p:cNvSpPr>
            <a:spLocks noGrp="1"/>
          </p:cNvSpPr>
          <p:nvPr>
            <p:ph type="sldNum" sz="quarter" idx="3"/>
          </p:nvPr>
        </p:nvSpPr>
        <p:spPr>
          <a:xfrm>
            <a:off x="5783579" y="8685213"/>
            <a:ext cx="1072833" cy="457200"/>
          </a:xfrm>
          <a:prstGeom prst="rect">
            <a:avLst/>
          </a:prstGeom>
        </p:spPr>
        <p:txBody>
          <a:bodyPr vert="horz" lIns="91440" tIns="45720" rIns="91440" bIns="45720" rtlCol="0" anchor="b"/>
          <a:lstStyle>
            <a:lvl1pPr algn="r">
              <a:defRPr sz="1200"/>
            </a:lvl1pPr>
          </a:lstStyle>
          <a:p>
            <a:fld id="{0EC9E9D6-92A0-482B-A603-C9BA7FFB8190}" type="slidenum">
              <a:rPr lang="en-US" smtClean="0">
                <a:latin typeface="Segoe UI" pitchFamily="34" charset="0"/>
              </a:rPr>
              <a:t>‹#›</a:t>
            </a:fld>
            <a:endParaRPr lang="en-US" dirty="0">
              <a:latin typeface="Segoe UI" pitchFamily="34" charset="0"/>
            </a:endParaRPr>
          </a:p>
        </p:txBody>
      </p:sp>
    </p:spTree>
    <p:extLst>
      <p:ext uri="{BB962C8B-B14F-4D97-AF65-F5344CB8AC3E}">
        <p14:creationId xmlns:p14="http://schemas.microsoft.com/office/powerpoint/2010/main" val="390459563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Header Placeholder 7"/>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Segoe UI" pitchFamily="34" charset="0"/>
              </a:defRPr>
            </a:lvl1pPr>
          </a:lstStyle>
          <a:p>
            <a:r>
              <a:rPr lang="en-US" dirty="0"/>
              <a:t>Microsoft 2016</a:t>
            </a:r>
          </a:p>
        </p:txBody>
      </p:sp>
      <p:sp>
        <p:nvSpPr>
          <p:cNvPr id="9" name="Slide Image Placeholder 8"/>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10" name="Footer Placeholder 9"/>
          <p:cNvSpPr>
            <a:spLocks noGrp="1"/>
          </p:cNvSpPr>
          <p:nvPr>
            <p:ph type="ftr" sz="quarter" idx="4"/>
          </p:nvPr>
        </p:nvSpPr>
        <p:spPr>
          <a:xfrm>
            <a:off x="0" y="8686800"/>
            <a:ext cx="5920740" cy="355964"/>
          </a:xfrm>
          <a:prstGeom prst="rect">
            <a:avLst/>
          </a:prstGeom>
        </p:spPr>
        <p:txBody>
          <a:bodyPr vert="horz" lIns="91440" tIns="45720" rIns="91440" bIns="45720" rtlCol="0" anchor="b"/>
          <a:lstStyle>
            <a:lvl1pPr marL="571500" indent="0" algn="l">
              <a:defRPr sz="1200"/>
            </a:lvl1p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2016 Microsoft Corporation. All rights reserved. MICROSOFT MAKES NO WARRANTIES, EXPRESS, IMPLIED OR STATUTORY, AS TO THE INFORMATION IN THIS PRESENTATION.</a:t>
            </a:r>
          </a:p>
        </p:txBody>
      </p:sp>
      <p:sp>
        <p:nvSpPr>
          <p:cNvPr id="11" name="Date Placeholder 10"/>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Segoe UI" pitchFamily="34" charset="0"/>
              </a:defRPr>
            </a:lvl1pPr>
          </a:lstStyle>
          <a:p>
            <a:fld id="{38EEC551-8CDA-4EB6-89BB-2A86C9F091C8}" type="datetime8">
              <a:rPr lang="en-US" smtClean="0"/>
              <a:t>30-Nov-21 2:17 PM</a:t>
            </a:fld>
            <a:endParaRPr lang="en-US" dirty="0"/>
          </a:p>
        </p:txBody>
      </p:sp>
      <p:sp>
        <p:nvSpPr>
          <p:cNvPr id="12" name="Notes Placeholder 11"/>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Slide Number Placeholder 12"/>
          <p:cNvSpPr>
            <a:spLocks noGrp="1"/>
          </p:cNvSpPr>
          <p:nvPr>
            <p:ph type="sldNum" sz="quarter" idx="5"/>
          </p:nvPr>
        </p:nvSpPr>
        <p:spPr>
          <a:xfrm>
            <a:off x="5909309" y="8685213"/>
            <a:ext cx="947103" cy="457200"/>
          </a:xfrm>
          <a:prstGeom prst="rect">
            <a:avLst/>
          </a:prstGeom>
        </p:spPr>
        <p:txBody>
          <a:bodyPr vert="horz" lIns="91440" tIns="45720" rIns="91440" bIns="45720" rtlCol="0" anchor="b"/>
          <a:lstStyle>
            <a:lvl1pPr algn="r">
              <a:defRPr sz="1200">
                <a:latin typeface="Segoe UI" pitchFamily="34" charset="0"/>
              </a:defRPr>
            </a:lvl1pPr>
          </a:lstStyle>
          <a:p>
            <a:fld id="{B4008EB6-D09E-4580-8CD6-DDB14511944F}" type="slidenum">
              <a:rPr lang="en-US" smtClean="0"/>
              <a:pPr/>
              <a:t>‹#›</a:t>
            </a:fld>
            <a:endParaRPr lang="en-US" dirty="0"/>
          </a:p>
        </p:txBody>
      </p:sp>
    </p:spTree>
    <p:extLst>
      <p:ext uri="{BB962C8B-B14F-4D97-AF65-F5344CB8AC3E}">
        <p14:creationId xmlns:p14="http://schemas.microsoft.com/office/powerpoint/2010/main" val="2624648265"/>
      </p:ext>
    </p:extLst>
  </p:cSld>
  <p:clrMap bg1="lt1" tx1="dk1" bg2="lt2" tx2="dk2" accent1="accent1" accent2="accent2" accent3="accent3" accent4="accent4" accent5="accent5" accent6="accent6" hlink="hlink" folHlink="folHlink"/>
  <p:hf/>
  <p:notesStyle>
    <a:lvl1pPr marL="0" algn="l" defTabSz="932742" rtl="0" eaLnBrk="1" latinLnBrk="0" hangingPunct="1">
      <a:lnSpc>
        <a:spcPct val="90000"/>
      </a:lnSpc>
      <a:spcAft>
        <a:spcPts val="340"/>
      </a:spcAft>
      <a:defRPr sz="900" kern="1200">
        <a:solidFill>
          <a:schemeClr val="tx1"/>
        </a:solidFill>
        <a:latin typeface="Segoe UI Light" pitchFamily="34" charset="0"/>
        <a:ea typeface="+mn-ea"/>
        <a:cs typeface="+mn-cs"/>
      </a:defRPr>
    </a:lvl1pPr>
    <a:lvl2pPr marL="217262" indent="-107956" algn="l" defTabSz="932742" rtl="0" eaLnBrk="1" latinLnBrk="0" hangingPunct="1">
      <a:lnSpc>
        <a:spcPct val="90000"/>
      </a:lnSpc>
      <a:spcAft>
        <a:spcPts val="340"/>
      </a:spcAft>
      <a:buFont typeface="Arial" pitchFamily="34" charset="0"/>
      <a:buChar char="•"/>
      <a:defRPr sz="900" kern="1200">
        <a:solidFill>
          <a:schemeClr val="tx1"/>
        </a:solidFill>
        <a:latin typeface="Segoe UI Light" pitchFamily="34" charset="0"/>
        <a:ea typeface="+mn-ea"/>
        <a:cs typeface="+mn-cs"/>
      </a:defRPr>
    </a:lvl2pPr>
    <a:lvl3pPr marL="334664" indent="-117403" algn="l" defTabSz="932742" rtl="0" eaLnBrk="1" latinLnBrk="0" hangingPunct="1">
      <a:lnSpc>
        <a:spcPct val="90000"/>
      </a:lnSpc>
      <a:spcAft>
        <a:spcPts val="340"/>
      </a:spcAft>
      <a:buFont typeface="Arial" pitchFamily="34" charset="0"/>
      <a:buChar char="•"/>
      <a:defRPr sz="900" kern="1200">
        <a:solidFill>
          <a:schemeClr val="tx1"/>
        </a:solidFill>
        <a:latin typeface="Segoe UI Light" pitchFamily="34" charset="0"/>
        <a:ea typeface="+mn-ea"/>
        <a:cs typeface="+mn-cs"/>
      </a:defRPr>
    </a:lvl3pPr>
    <a:lvl4pPr marL="492551" indent="-149789" algn="l" defTabSz="932742" rtl="0" eaLnBrk="1" latinLnBrk="0" hangingPunct="1">
      <a:lnSpc>
        <a:spcPct val="90000"/>
      </a:lnSpc>
      <a:spcAft>
        <a:spcPts val="340"/>
      </a:spcAft>
      <a:buFont typeface="Arial" pitchFamily="34" charset="0"/>
      <a:buChar char="•"/>
      <a:defRPr sz="900" kern="1200">
        <a:solidFill>
          <a:schemeClr val="tx1"/>
        </a:solidFill>
        <a:latin typeface="Segoe UI Light" pitchFamily="34" charset="0"/>
        <a:ea typeface="+mn-ea"/>
        <a:cs typeface="+mn-cs"/>
      </a:defRPr>
    </a:lvl4pPr>
    <a:lvl5pPr marL="627496" indent="-117403" algn="l" defTabSz="932742" rtl="0" eaLnBrk="1" latinLnBrk="0" hangingPunct="1">
      <a:lnSpc>
        <a:spcPct val="90000"/>
      </a:lnSpc>
      <a:spcAft>
        <a:spcPts val="340"/>
      </a:spcAft>
      <a:buFont typeface="Arial" pitchFamily="34" charset="0"/>
      <a:buChar char="•"/>
      <a:defRPr sz="900" kern="1200">
        <a:solidFill>
          <a:schemeClr val="tx1"/>
        </a:solidFill>
        <a:latin typeface="Segoe UI Light" pitchFamily="34" charset="0"/>
        <a:ea typeface="+mn-ea"/>
        <a:cs typeface="+mn-cs"/>
      </a:defRPr>
    </a:lvl5pPr>
    <a:lvl6pPr marL="2331856" algn="l" defTabSz="932742" rtl="0" eaLnBrk="1" latinLnBrk="0" hangingPunct="1">
      <a:defRPr sz="1200" kern="1200">
        <a:solidFill>
          <a:schemeClr val="tx1"/>
        </a:solidFill>
        <a:latin typeface="+mn-lt"/>
        <a:ea typeface="+mn-ea"/>
        <a:cs typeface="+mn-cs"/>
      </a:defRPr>
    </a:lvl6pPr>
    <a:lvl7pPr marL="2798226" algn="l" defTabSz="932742" rtl="0" eaLnBrk="1" latinLnBrk="0" hangingPunct="1">
      <a:defRPr sz="1200" kern="1200">
        <a:solidFill>
          <a:schemeClr val="tx1"/>
        </a:solidFill>
        <a:latin typeface="+mn-lt"/>
        <a:ea typeface="+mn-ea"/>
        <a:cs typeface="+mn-cs"/>
      </a:defRPr>
    </a:lvl7pPr>
    <a:lvl8pPr marL="3264597" algn="l" defTabSz="932742" rtl="0" eaLnBrk="1" latinLnBrk="0" hangingPunct="1">
      <a:defRPr sz="1200" kern="1200">
        <a:solidFill>
          <a:schemeClr val="tx1"/>
        </a:solidFill>
        <a:latin typeface="+mn-lt"/>
        <a:ea typeface="+mn-ea"/>
        <a:cs typeface="+mn-cs"/>
      </a:defRPr>
    </a:lvl8pPr>
    <a:lvl9pPr marL="3730969" algn="l" defTabSz="93274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rPr>
              <a:t>Microsoft Ignite 2016</a:t>
            </a:r>
            <a:endParaRPr kumimoji="0" lang="en-US" sz="1800" b="0" i="0" u="none" strike="noStrike" kern="0" cap="none" spc="0" normalizeH="0" baseline="0" noProof="0" dirty="0">
              <a:ln>
                <a:noFill/>
              </a:ln>
              <a:solidFill>
                <a:sysClr val="windowText" lastClr="000000"/>
              </a:solidFill>
              <a:effectLst/>
              <a:uLnTx/>
              <a:uFillTx/>
            </a:endParaRPr>
          </a:p>
        </p:txBody>
      </p:sp>
      <p:sp>
        <p:nvSpPr>
          <p:cNvPr id="5" name="Footer Placeholder 4"/>
          <p:cNvSpPr>
            <a:spLocks noGrp="1"/>
          </p:cNvSpPr>
          <p:nvPr>
            <p:ph type="ftr" sz="quarter" idx="11"/>
          </p:nvPr>
        </p:nvSpPr>
        <p:spPr/>
        <p:txBody>
          <a:bodyPr/>
          <a:lstStyle/>
          <a:p>
            <a:pPr marL="0" marR="0" lvl="0" indent="0" defTabSz="914099" eaLnBrk="0" fontAlgn="auto" latinLnBrk="0" hangingPunct="0">
              <a:lnSpc>
                <a:spcPct val="100000"/>
              </a:lnSpc>
              <a:spcBef>
                <a:spcPts val="0"/>
              </a:spcBef>
              <a:spcAft>
                <a:spcPts val="0"/>
              </a:spcAft>
              <a:buClrTx/>
              <a:buSzTx/>
              <a:buFontTx/>
              <a:buNone/>
              <a:tabLst/>
              <a:defRPr/>
            </a:pPr>
            <a:r>
              <a:rPr kumimoji="0" lang="en-US" sz="400" b="0" i="0" u="none" strike="noStrike" kern="0" cap="none" spc="0" normalizeH="0" baseline="0" noProof="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2016 Microsoft Corporation. All rights reserved. MICROSOFT MAKES NO WARRANTIES, EXPRESS, IMPLIED OR STATUTORY, AS TO THE INFORMATION IN THIS PRESENTATION.</a:t>
            </a:r>
            <a:endParaRPr kumimoji="0" lang="en-US" sz="400" b="0" i="0" u="none" strike="noStrike" kern="0" cap="none" spc="0" normalizeH="0" baseline="0" noProof="0" dirty="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8EEC551-8CDA-4EB6-89BB-2A86C9F091C8}" type="datetime8">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30-Nov-21 2:17 PM</a:t>
            </a:fld>
            <a:endParaRPr kumimoji="0" lang="en-US" sz="1800" b="0" i="0" u="none" strike="noStrike" kern="0" cap="none" spc="0" normalizeH="0" baseline="0" noProof="0" dirty="0">
              <a:ln>
                <a:noFill/>
              </a:ln>
              <a:solidFill>
                <a:sysClr val="windowText" lastClr="000000"/>
              </a:solidFill>
              <a:effectLst/>
              <a:uLnTx/>
              <a:uFillTx/>
            </a:endParaRPr>
          </a:p>
        </p:txBody>
      </p:sp>
      <p:sp>
        <p:nvSpPr>
          <p:cNvPr id="7" name="Slide Number Placeholder 6"/>
          <p:cNvSpPr>
            <a:spLocks noGrp="1"/>
          </p:cNvSpPr>
          <p:nvPr>
            <p:ph type="sldNum" sz="quarter" idx="13"/>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4008EB6-D09E-4580-8CD6-DDB14511944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108448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rPr>
              <a:t>MS Story</a:t>
            </a:r>
            <a:endParaRPr kumimoji="0" lang="en-US" sz="1800" b="0" i="0" u="none" strike="noStrike" kern="0" cap="none" spc="0" normalizeH="0" baseline="0" noProof="0" dirty="0">
              <a:ln>
                <a:noFill/>
              </a:ln>
              <a:solidFill>
                <a:sysClr val="windowText" lastClr="000000"/>
              </a:solidFill>
              <a:effectLst/>
              <a:uLnTx/>
              <a:uFillTx/>
            </a:endParaRPr>
          </a:p>
        </p:txBody>
      </p:sp>
      <p:sp>
        <p:nvSpPr>
          <p:cNvPr id="5" name="Footer Placeholder 4"/>
          <p:cNvSpPr>
            <a:spLocks noGrp="1"/>
          </p:cNvSpPr>
          <p:nvPr>
            <p:ph type="ftr" sz="quarter" idx="11"/>
          </p:nvPr>
        </p:nvSpPr>
        <p:spPr/>
        <p:txBody>
          <a:bodyPr/>
          <a:lstStyle/>
          <a:p>
            <a:pPr marL="0" marR="0" lvl="0" indent="0" defTabSz="931365" eaLnBrk="0" fontAlgn="auto" latinLnBrk="0" hangingPunct="0">
              <a:lnSpc>
                <a:spcPct val="100000"/>
              </a:lnSpc>
              <a:spcBef>
                <a:spcPts val="0"/>
              </a:spcBef>
              <a:spcAft>
                <a:spcPts val="0"/>
              </a:spcAft>
              <a:buClrTx/>
              <a:buSzTx/>
              <a:buFontTx/>
              <a:buNone/>
              <a:tabLst/>
              <a:defRPr/>
            </a:pPr>
            <a:r>
              <a:rPr kumimoji="0" lang="en-US" sz="400" b="0" i="0" u="none" strike="noStrike" kern="0" cap="none" spc="0" normalizeH="0" baseline="0" noProof="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2014 Microsoft Corporation. All rights reserved. MICROSOFT MAKES NO WARRANTIES, EXPRESS, IMPLIED OR STATUTORY, AS TO THE INFORMATION IN THIS PRESENTATION.</a:t>
            </a:r>
            <a:endParaRPr kumimoji="0" lang="en-US" sz="400" b="0" i="0" u="none" strike="noStrike" kern="0" cap="none" spc="0" normalizeH="0" baseline="0" noProof="0" dirty="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8EEC551-8CDA-4EB6-89BB-2A86C9F091C8}" type="datetime8">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30-Nov-21 2:17 PM</a:t>
            </a:fld>
            <a:endParaRPr kumimoji="0" lang="en-US" sz="1800" b="0" i="0" u="none" strike="noStrike" kern="0" cap="none" spc="0" normalizeH="0" baseline="0" noProof="0" dirty="0">
              <a:ln>
                <a:noFill/>
              </a:ln>
              <a:solidFill>
                <a:sysClr val="windowText" lastClr="000000"/>
              </a:solidFill>
              <a:effectLst/>
              <a:uLnTx/>
              <a:uFillTx/>
            </a:endParaRPr>
          </a:p>
        </p:txBody>
      </p:sp>
      <p:sp>
        <p:nvSpPr>
          <p:cNvPr id="7" name="Slide Number Placeholder 6"/>
          <p:cNvSpPr>
            <a:spLocks noGrp="1"/>
          </p:cNvSpPr>
          <p:nvPr>
            <p:ph type="sldNum" sz="quarter" idx="13"/>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4008EB6-D09E-4580-8CD6-DDB14511944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1868746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rPr>
              <a:t>MS Story</a:t>
            </a:r>
            <a:endParaRPr kumimoji="0" lang="en-US" sz="1800" b="0" i="0" u="none" strike="noStrike" kern="0" cap="none" spc="0" normalizeH="0" baseline="0" noProof="0" dirty="0">
              <a:ln>
                <a:noFill/>
              </a:ln>
              <a:solidFill>
                <a:sysClr val="windowText" lastClr="000000"/>
              </a:solidFill>
              <a:effectLst/>
              <a:uLnTx/>
              <a:uFillTx/>
            </a:endParaRPr>
          </a:p>
        </p:txBody>
      </p:sp>
      <p:sp>
        <p:nvSpPr>
          <p:cNvPr id="5" name="Footer Placeholder 4"/>
          <p:cNvSpPr>
            <a:spLocks noGrp="1"/>
          </p:cNvSpPr>
          <p:nvPr>
            <p:ph type="ftr" sz="quarter" idx="11"/>
          </p:nvPr>
        </p:nvSpPr>
        <p:spPr/>
        <p:txBody>
          <a:bodyPr/>
          <a:lstStyle/>
          <a:p>
            <a:pPr marL="0" marR="0" lvl="0" indent="0" defTabSz="931365" eaLnBrk="0" fontAlgn="auto" latinLnBrk="0" hangingPunct="0">
              <a:lnSpc>
                <a:spcPct val="100000"/>
              </a:lnSpc>
              <a:spcBef>
                <a:spcPts val="0"/>
              </a:spcBef>
              <a:spcAft>
                <a:spcPts val="0"/>
              </a:spcAft>
              <a:buClrTx/>
              <a:buSzTx/>
              <a:buFontTx/>
              <a:buNone/>
              <a:tabLst/>
              <a:defRPr/>
            </a:pPr>
            <a:r>
              <a:rPr kumimoji="0" lang="en-US" sz="400" b="0" i="0" u="none" strike="noStrike" kern="0" cap="none" spc="0" normalizeH="0" baseline="0" noProof="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2014 Microsoft Corporation. All rights reserved. MICROSOFT MAKES NO WARRANTIES, EXPRESS, IMPLIED OR STATUTORY, AS TO THE INFORMATION IN THIS PRESENTATION.</a:t>
            </a:r>
            <a:endParaRPr kumimoji="0" lang="en-US" sz="400" b="0" i="0" u="none" strike="noStrike" kern="0" cap="none" spc="0" normalizeH="0" baseline="0" noProof="0" dirty="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8EEC551-8CDA-4EB6-89BB-2A86C9F091C8}" type="datetime8">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30-Nov-21 2:17 PM</a:t>
            </a:fld>
            <a:endParaRPr kumimoji="0" lang="en-US" sz="1800" b="0" i="0" u="none" strike="noStrike" kern="0" cap="none" spc="0" normalizeH="0" baseline="0" noProof="0" dirty="0">
              <a:ln>
                <a:noFill/>
              </a:ln>
              <a:solidFill>
                <a:sysClr val="windowText" lastClr="000000"/>
              </a:solidFill>
              <a:effectLst/>
              <a:uLnTx/>
              <a:uFillTx/>
            </a:endParaRPr>
          </a:p>
        </p:txBody>
      </p:sp>
      <p:sp>
        <p:nvSpPr>
          <p:cNvPr id="7" name="Slide Number Placeholder 6"/>
          <p:cNvSpPr>
            <a:spLocks noGrp="1"/>
          </p:cNvSpPr>
          <p:nvPr>
            <p:ph type="sldNum" sz="quarter" idx="13"/>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4008EB6-D09E-4580-8CD6-DDB14511944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4</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2490542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rPr>
              <a:t>MS Story</a:t>
            </a:r>
            <a:endParaRPr kumimoji="0" lang="en-US" sz="1800" b="0" i="0" u="none" strike="noStrike" kern="0" cap="none" spc="0" normalizeH="0" baseline="0" noProof="0" dirty="0">
              <a:ln>
                <a:noFill/>
              </a:ln>
              <a:solidFill>
                <a:sysClr val="windowText" lastClr="000000"/>
              </a:solidFill>
              <a:effectLst/>
              <a:uLnTx/>
              <a:uFillTx/>
            </a:endParaRPr>
          </a:p>
        </p:txBody>
      </p:sp>
      <p:sp>
        <p:nvSpPr>
          <p:cNvPr id="5" name="Footer Placeholder 4"/>
          <p:cNvSpPr>
            <a:spLocks noGrp="1"/>
          </p:cNvSpPr>
          <p:nvPr>
            <p:ph type="ftr" sz="quarter" idx="11"/>
          </p:nvPr>
        </p:nvSpPr>
        <p:spPr/>
        <p:txBody>
          <a:bodyPr/>
          <a:lstStyle/>
          <a:p>
            <a:pPr marL="0" marR="0" lvl="0" indent="0" defTabSz="931365" eaLnBrk="0" fontAlgn="auto" latinLnBrk="0" hangingPunct="0">
              <a:lnSpc>
                <a:spcPct val="100000"/>
              </a:lnSpc>
              <a:spcBef>
                <a:spcPts val="0"/>
              </a:spcBef>
              <a:spcAft>
                <a:spcPts val="0"/>
              </a:spcAft>
              <a:buClrTx/>
              <a:buSzTx/>
              <a:buFontTx/>
              <a:buNone/>
              <a:tabLst/>
              <a:defRPr/>
            </a:pPr>
            <a:r>
              <a:rPr kumimoji="0" lang="en-US" sz="400" b="0" i="0" u="none" strike="noStrike" kern="0" cap="none" spc="0" normalizeH="0" baseline="0" noProof="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2014 Microsoft Corporation. All rights reserved. MICROSOFT MAKES NO WARRANTIES, EXPRESS, IMPLIED OR STATUTORY, AS TO THE INFORMATION IN THIS PRESENTATION.</a:t>
            </a:r>
            <a:endParaRPr kumimoji="0" lang="en-US" sz="400" b="0" i="0" u="none" strike="noStrike" kern="0" cap="none" spc="0" normalizeH="0" baseline="0" noProof="0" dirty="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8EEC551-8CDA-4EB6-89BB-2A86C9F091C8}" type="datetime8">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30-Nov-21 2:17 PM</a:t>
            </a:fld>
            <a:endParaRPr kumimoji="0" lang="en-US" sz="1800" b="0" i="0" u="none" strike="noStrike" kern="0" cap="none" spc="0" normalizeH="0" baseline="0" noProof="0" dirty="0">
              <a:ln>
                <a:noFill/>
              </a:ln>
              <a:solidFill>
                <a:sysClr val="windowText" lastClr="000000"/>
              </a:solidFill>
              <a:effectLst/>
              <a:uLnTx/>
              <a:uFillTx/>
            </a:endParaRPr>
          </a:p>
        </p:txBody>
      </p:sp>
      <p:sp>
        <p:nvSpPr>
          <p:cNvPr id="7" name="Slide Number Placeholder 6"/>
          <p:cNvSpPr>
            <a:spLocks noGrp="1"/>
          </p:cNvSpPr>
          <p:nvPr>
            <p:ph type="sldNum" sz="quarter" idx="13"/>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4008EB6-D09E-4580-8CD6-DDB14511944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5</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4114118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rPr>
              <a:t>MS Story</a:t>
            </a:r>
            <a:endParaRPr kumimoji="0" lang="en-US" sz="1800" b="0" i="0" u="none" strike="noStrike" kern="0" cap="none" spc="0" normalizeH="0" baseline="0" noProof="0" dirty="0">
              <a:ln>
                <a:noFill/>
              </a:ln>
              <a:solidFill>
                <a:sysClr val="windowText" lastClr="000000"/>
              </a:solidFill>
              <a:effectLst/>
              <a:uLnTx/>
              <a:uFillTx/>
            </a:endParaRPr>
          </a:p>
        </p:txBody>
      </p:sp>
      <p:sp>
        <p:nvSpPr>
          <p:cNvPr id="5" name="Footer Placeholder 4"/>
          <p:cNvSpPr>
            <a:spLocks noGrp="1"/>
          </p:cNvSpPr>
          <p:nvPr>
            <p:ph type="ftr" sz="quarter" idx="11"/>
          </p:nvPr>
        </p:nvSpPr>
        <p:spPr/>
        <p:txBody>
          <a:bodyPr/>
          <a:lstStyle/>
          <a:p>
            <a:pPr marL="0" marR="0" lvl="0" indent="0" defTabSz="931365" eaLnBrk="0" fontAlgn="auto" latinLnBrk="0" hangingPunct="0">
              <a:lnSpc>
                <a:spcPct val="100000"/>
              </a:lnSpc>
              <a:spcBef>
                <a:spcPts val="0"/>
              </a:spcBef>
              <a:spcAft>
                <a:spcPts val="0"/>
              </a:spcAft>
              <a:buClrTx/>
              <a:buSzTx/>
              <a:buFontTx/>
              <a:buNone/>
              <a:tabLst/>
              <a:defRPr/>
            </a:pPr>
            <a:r>
              <a:rPr kumimoji="0" lang="en-US" sz="400" b="0" i="0" u="none" strike="noStrike" kern="0" cap="none" spc="0" normalizeH="0" baseline="0" noProof="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2014 Microsoft Corporation. All rights reserved. MICROSOFT MAKES NO WARRANTIES, EXPRESS, IMPLIED OR STATUTORY, AS TO THE INFORMATION IN THIS PRESENTATION.</a:t>
            </a:r>
            <a:endParaRPr kumimoji="0" lang="en-US" sz="400" b="0" i="0" u="none" strike="noStrike" kern="0" cap="none" spc="0" normalizeH="0" baseline="0" noProof="0" dirty="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8EEC551-8CDA-4EB6-89BB-2A86C9F091C8}" type="datetime8">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30-Nov-21 2:17 PM</a:t>
            </a:fld>
            <a:endParaRPr kumimoji="0" lang="en-US" sz="1800" b="0" i="0" u="none" strike="noStrike" kern="0" cap="none" spc="0" normalizeH="0" baseline="0" noProof="0" dirty="0">
              <a:ln>
                <a:noFill/>
              </a:ln>
              <a:solidFill>
                <a:sysClr val="windowText" lastClr="000000"/>
              </a:solidFill>
              <a:effectLst/>
              <a:uLnTx/>
              <a:uFillTx/>
            </a:endParaRPr>
          </a:p>
        </p:txBody>
      </p:sp>
      <p:sp>
        <p:nvSpPr>
          <p:cNvPr id="7" name="Slide Number Placeholder 6"/>
          <p:cNvSpPr>
            <a:spLocks noGrp="1"/>
          </p:cNvSpPr>
          <p:nvPr>
            <p:ph type="sldNum" sz="quarter" idx="13"/>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4008EB6-D09E-4580-8CD6-DDB14511944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6</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1428493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rPr>
              <a:t>MS Story</a:t>
            </a:r>
            <a:endParaRPr kumimoji="0" lang="en-US" sz="1800" b="0" i="0" u="none" strike="noStrike" kern="0" cap="none" spc="0" normalizeH="0" baseline="0" noProof="0" dirty="0">
              <a:ln>
                <a:noFill/>
              </a:ln>
              <a:solidFill>
                <a:sysClr val="windowText" lastClr="000000"/>
              </a:solidFill>
              <a:effectLst/>
              <a:uLnTx/>
              <a:uFillTx/>
            </a:endParaRPr>
          </a:p>
        </p:txBody>
      </p:sp>
      <p:sp>
        <p:nvSpPr>
          <p:cNvPr id="5" name="Footer Placeholder 4"/>
          <p:cNvSpPr>
            <a:spLocks noGrp="1"/>
          </p:cNvSpPr>
          <p:nvPr>
            <p:ph type="ftr" sz="quarter" idx="11"/>
          </p:nvPr>
        </p:nvSpPr>
        <p:spPr/>
        <p:txBody>
          <a:bodyPr/>
          <a:lstStyle/>
          <a:p>
            <a:pPr marL="0" marR="0" lvl="0" indent="0" defTabSz="931365" eaLnBrk="0" fontAlgn="auto" latinLnBrk="0" hangingPunct="0">
              <a:lnSpc>
                <a:spcPct val="100000"/>
              </a:lnSpc>
              <a:spcBef>
                <a:spcPts val="0"/>
              </a:spcBef>
              <a:spcAft>
                <a:spcPts val="0"/>
              </a:spcAft>
              <a:buClrTx/>
              <a:buSzTx/>
              <a:buFontTx/>
              <a:buNone/>
              <a:tabLst/>
              <a:defRPr/>
            </a:pPr>
            <a:r>
              <a:rPr kumimoji="0" lang="en-US" sz="400" b="0" i="0" u="none" strike="noStrike" kern="0" cap="none" spc="0" normalizeH="0" baseline="0" noProof="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2014 Microsoft Corporation. All rights reserved. MICROSOFT MAKES NO WARRANTIES, EXPRESS, IMPLIED OR STATUTORY, AS TO THE INFORMATION IN THIS PRESENTATION.</a:t>
            </a:r>
            <a:endParaRPr kumimoji="0" lang="en-US" sz="400" b="0" i="0" u="none" strike="noStrike" kern="0" cap="none" spc="0" normalizeH="0" baseline="0" noProof="0" dirty="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8EEC551-8CDA-4EB6-89BB-2A86C9F091C8}" type="datetime8">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30-Nov-21 2:17 PM</a:t>
            </a:fld>
            <a:endParaRPr kumimoji="0" lang="en-US" sz="1800" b="0" i="0" u="none" strike="noStrike" kern="0" cap="none" spc="0" normalizeH="0" baseline="0" noProof="0" dirty="0">
              <a:ln>
                <a:noFill/>
              </a:ln>
              <a:solidFill>
                <a:sysClr val="windowText" lastClr="000000"/>
              </a:solidFill>
              <a:effectLst/>
              <a:uLnTx/>
              <a:uFillTx/>
            </a:endParaRPr>
          </a:p>
        </p:txBody>
      </p:sp>
      <p:sp>
        <p:nvSpPr>
          <p:cNvPr id="7" name="Slide Number Placeholder 6"/>
          <p:cNvSpPr>
            <a:spLocks noGrp="1"/>
          </p:cNvSpPr>
          <p:nvPr>
            <p:ph type="sldNum" sz="quarter" idx="13"/>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4008EB6-D09E-4580-8CD6-DDB14511944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7</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16928458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rPr>
              <a:t>MS Story</a:t>
            </a:r>
            <a:endParaRPr kumimoji="0" lang="en-US" sz="1800" b="0" i="0" u="none" strike="noStrike" kern="0" cap="none" spc="0" normalizeH="0" baseline="0" noProof="0" dirty="0">
              <a:ln>
                <a:noFill/>
              </a:ln>
              <a:solidFill>
                <a:sysClr val="windowText" lastClr="000000"/>
              </a:solidFill>
              <a:effectLst/>
              <a:uLnTx/>
              <a:uFillTx/>
            </a:endParaRPr>
          </a:p>
        </p:txBody>
      </p:sp>
      <p:sp>
        <p:nvSpPr>
          <p:cNvPr id="5" name="Footer Placeholder 4"/>
          <p:cNvSpPr>
            <a:spLocks noGrp="1"/>
          </p:cNvSpPr>
          <p:nvPr>
            <p:ph type="ftr" sz="quarter" idx="11"/>
          </p:nvPr>
        </p:nvSpPr>
        <p:spPr/>
        <p:txBody>
          <a:bodyPr/>
          <a:lstStyle/>
          <a:p>
            <a:pPr marL="0" marR="0" lvl="0" indent="0" defTabSz="931365" eaLnBrk="0" fontAlgn="auto" latinLnBrk="0" hangingPunct="0">
              <a:lnSpc>
                <a:spcPct val="100000"/>
              </a:lnSpc>
              <a:spcBef>
                <a:spcPts val="0"/>
              </a:spcBef>
              <a:spcAft>
                <a:spcPts val="0"/>
              </a:spcAft>
              <a:buClrTx/>
              <a:buSzTx/>
              <a:buFontTx/>
              <a:buNone/>
              <a:tabLst/>
              <a:defRPr/>
            </a:pPr>
            <a:r>
              <a:rPr kumimoji="0" lang="en-US" sz="400" b="0" i="0" u="none" strike="noStrike" kern="0" cap="none" spc="0" normalizeH="0" baseline="0" noProof="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2014 Microsoft Corporation. All rights reserved. MICROSOFT MAKES NO WARRANTIES, EXPRESS, IMPLIED OR STATUTORY, AS TO THE INFORMATION IN THIS PRESENTATION.</a:t>
            </a:r>
            <a:endParaRPr kumimoji="0" lang="en-US" sz="400" b="0" i="0" u="none" strike="noStrike" kern="0" cap="none" spc="0" normalizeH="0" baseline="0" noProof="0" dirty="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8EEC551-8CDA-4EB6-89BB-2A86C9F091C8}" type="datetime8">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30-Nov-21 2:17 PM</a:t>
            </a:fld>
            <a:endParaRPr kumimoji="0" lang="en-US" sz="1800" b="0" i="0" u="none" strike="noStrike" kern="0" cap="none" spc="0" normalizeH="0" baseline="0" noProof="0" dirty="0">
              <a:ln>
                <a:noFill/>
              </a:ln>
              <a:solidFill>
                <a:sysClr val="windowText" lastClr="000000"/>
              </a:solidFill>
              <a:effectLst/>
              <a:uLnTx/>
              <a:uFillTx/>
            </a:endParaRPr>
          </a:p>
        </p:txBody>
      </p:sp>
      <p:sp>
        <p:nvSpPr>
          <p:cNvPr id="7" name="Slide Number Placeholder 6"/>
          <p:cNvSpPr>
            <a:spLocks noGrp="1"/>
          </p:cNvSpPr>
          <p:nvPr>
            <p:ph type="sldNum" sz="quarter" idx="13"/>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4008EB6-D09E-4580-8CD6-DDB14511944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8</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13461010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rPr>
              <a:t>MS Story</a:t>
            </a:r>
            <a:endParaRPr kumimoji="0" lang="en-US" sz="1800" b="0" i="0" u="none" strike="noStrike" kern="0" cap="none" spc="0" normalizeH="0" baseline="0" noProof="0" dirty="0">
              <a:ln>
                <a:noFill/>
              </a:ln>
              <a:solidFill>
                <a:sysClr val="windowText" lastClr="000000"/>
              </a:solidFill>
              <a:effectLst/>
              <a:uLnTx/>
              <a:uFillTx/>
            </a:endParaRPr>
          </a:p>
        </p:txBody>
      </p:sp>
      <p:sp>
        <p:nvSpPr>
          <p:cNvPr id="5" name="Footer Placeholder 4"/>
          <p:cNvSpPr>
            <a:spLocks noGrp="1"/>
          </p:cNvSpPr>
          <p:nvPr>
            <p:ph type="ftr" sz="quarter" idx="11"/>
          </p:nvPr>
        </p:nvSpPr>
        <p:spPr/>
        <p:txBody>
          <a:bodyPr/>
          <a:lstStyle/>
          <a:p>
            <a:pPr marL="0" marR="0" lvl="0" indent="0" defTabSz="931365" eaLnBrk="0" fontAlgn="auto" latinLnBrk="0" hangingPunct="0">
              <a:lnSpc>
                <a:spcPct val="100000"/>
              </a:lnSpc>
              <a:spcBef>
                <a:spcPts val="0"/>
              </a:spcBef>
              <a:spcAft>
                <a:spcPts val="0"/>
              </a:spcAft>
              <a:buClrTx/>
              <a:buSzTx/>
              <a:buFontTx/>
              <a:buNone/>
              <a:tabLst/>
              <a:defRPr/>
            </a:pPr>
            <a:r>
              <a:rPr kumimoji="0" lang="en-US" sz="400" b="0" i="0" u="none" strike="noStrike" kern="0" cap="none" spc="0" normalizeH="0" baseline="0" noProof="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2014 Microsoft Corporation. All rights reserved. MICROSOFT MAKES NO WARRANTIES, EXPRESS, IMPLIED OR STATUTORY, AS TO THE INFORMATION IN THIS PRESENTATION.</a:t>
            </a:r>
            <a:endParaRPr kumimoji="0" lang="en-US" sz="400" b="0" i="0" u="none" strike="noStrike" kern="0" cap="none" spc="0" normalizeH="0" baseline="0" noProof="0" dirty="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8EEC551-8CDA-4EB6-89BB-2A86C9F091C8}" type="datetime8">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30-Nov-21 2:17 PM</a:t>
            </a:fld>
            <a:endParaRPr kumimoji="0" lang="en-US" sz="1800" b="0" i="0" u="none" strike="noStrike" kern="0" cap="none" spc="0" normalizeH="0" baseline="0" noProof="0" dirty="0">
              <a:ln>
                <a:noFill/>
              </a:ln>
              <a:solidFill>
                <a:sysClr val="windowText" lastClr="000000"/>
              </a:solidFill>
              <a:effectLst/>
              <a:uLnTx/>
              <a:uFillTx/>
            </a:endParaRPr>
          </a:p>
        </p:txBody>
      </p:sp>
      <p:sp>
        <p:nvSpPr>
          <p:cNvPr id="7" name="Slide Number Placeholder 6"/>
          <p:cNvSpPr>
            <a:spLocks noGrp="1"/>
          </p:cNvSpPr>
          <p:nvPr>
            <p:ph type="sldNum" sz="quarter" idx="13"/>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4008EB6-D09E-4580-8CD6-DDB14511944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9</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20690440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Walkin">
    <p:bg bwMode="gray">
      <p:bgRef idx="1001">
        <a:schemeClr val="bg2"/>
      </p:bgRef>
    </p:bg>
    <p:spTree>
      <p:nvGrpSpPr>
        <p:cNvPr id="1" name=""/>
        <p:cNvGrpSpPr/>
        <p:nvPr/>
      </p:nvGrpSpPr>
      <p:grpSpPr>
        <a:xfrm>
          <a:off x="0" y="0"/>
          <a:ext cx="0" cy="0"/>
          <a:chOff x="0" y="0"/>
          <a:chExt cx="0" cy="0"/>
        </a:xfrm>
      </p:grpSpPr>
      <p:sp>
        <p:nvSpPr>
          <p:cNvPr id="2" name="Rectangle 1"/>
          <p:cNvSpPr/>
          <p:nvPr userDrawn="1"/>
        </p:nvSpPr>
        <p:spPr bwMode="auto">
          <a:xfrm>
            <a:off x="274638" y="2119164"/>
            <a:ext cx="6400800" cy="2749700"/>
          </a:xfrm>
          <a:prstGeom prst="rect">
            <a:avLst/>
          </a:prstGeom>
          <a:no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err="1">
              <a:gradFill>
                <a:gsLst>
                  <a:gs pos="0">
                    <a:srgbClr val="FFFFFF"/>
                  </a:gs>
                  <a:gs pos="100000">
                    <a:srgbClr val="FFFFFF"/>
                  </a:gs>
                </a:gsLst>
                <a:lin ang="5400000" scaled="0"/>
              </a:gradFill>
              <a:ea typeface="Segoe UI" pitchFamily="34" charset="0"/>
              <a:cs typeface="Segoe UI" pitchFamily="34" charset="0"/>
            </a:endParaRPr>
          </a:p>
        </p:txBody>
      </p:sp>
      <p:pic>
        <p:nvPicPr>
          <p:cNvPr id="18" name="Picture 17"/>
          <p:cNvPicPr>
            <a:picLocks noChangeAspect="1"/>
          </p:cNvPicPr>
          <p:nvPr userDrawn="1"/>
        </p:nvPicPr>
        <p:blipFill>
          <a:blip r:embed="rId2"/>
          <a:stretch>
            <a:fillRect/>
          </a:stretch>
        </p:blipFill>
        <p:spPr>
          <a:xfrm>
            <a:off x="-246501" y="1965643"/>
            <a:ext cx="7899548" cy="2148840"/>
          </a:xfrm>
          <a:prstGeom prst="rect">
            <a:avLst/>
          </a:prstGeom>
        </p:spPr>
      </p:pic>
      <p:sp>
        <p:nvSpPr>
          <p:cNvPr id="6" name="Rectangle 5"/>
          <p:cNvSpPr/>
          <p:nvPr userDrawn="1"/>
        </p:nvSpPr>
        <p:spPr bwMode="gray">
          <a:xfrm>
            <a:off x="0" y="5758901"/>
            <a:ext cx="12435840" cy="1235624"/>
          </a:xfrm>
          <a:prstGeom prst="rect">
            <a:avLst/>
          </a:prstGeom>
          <a:solidFill>
            <a:schemeClr val="tx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398" fontAlgn="base">
              <a:lnSpc>
                <a:spcPct val="90000"/>
              </a:lnSpc>
              <a:spcBef>
                <a:spcPct val="0"/>
              </a:spcBef>
              <a:spcAft>
                <a:spcPct val="0"/>
              </a:spcAft>
            </a:pPr>
            <a:endParaRPr lang="en-US" sz="2400" dirty="0" err="1">
              <a:gradFill>
                <a:gsLst>
                  <a:gs pos="0">
                    <a:srgbClr val="FFFFFF"/>
                  </a:gs>
                  <a:gs pos="100000">
                    <a:srgbClr val="FFFFFF"/>
                  </a:gs>
                </a:gsLst>
                <a:lin ang="5400000" scaled="0"/>
              </a:gradFill>
              <a:ea typeface="Segoe UI" pitchFamily="34" charset="0"/>
              <a:cs typeface="Segoe UI" pitchFamily="34" charset="0"/>
            </a:endParaRPr>
          </a:p>
        </p:txBody>
      </p:sp>
      <p:pic>
        <p:nvPicPr>
          <p:cNvPr id="8" name="Picture 7"/>
          <p:cNvPicPr>
            <a:picLocks noChangeAspect="1"/>
          </p:cNvPicPr>
          <p:nvPr userDrawn="1"/>
        </p:nvPicPr>
        <p:blipFill>
          <a:blip r:embed="rId3"/>
          <a:stretch>
            <a:fillRect/>
          </a:stretch>
        </p:blipFill>
        <p:spPr>
          <a:xfrm>
            <a:off x="462280" y="6209084"/>
            <a:ext cx="1456418" cy="310896"/>
          </a:xfrm>
          <a:prstGeom prst="rect">
            <a:avLst/>
          </a:prstGeom>
        </p:spPr>
      </p:pic>
    </p:spTree>
    <p:extLst>
      <p:ext uri="{BB962C8B-B14F-4D97-AF65-F5344CB8AC3E}">
        <p14:creationId xmlns:p14="http://schemas.microsoft.com/office/powerpoint/2010/main" val="56851491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Accent Color 2">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90221474"/>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bwMode="gray">
      <p:bgPr>
        <a:solidFill>
          <a:srgbClr val="0078D7"/>
        </a:solidFill>
        <a:effectLst/>
      </p:bgPr>
    </p:bg>
    <p:spTree>
      <p:nvGrpSpPr>
        <p:cNvPr id="1" name=""/>
        <p:cNvGrpSpPr/>
        <p:nvPr/>
      </p:nvGrpSpPr>
      <p:grpSpPr>
        <a:xfrm>
          <a:off x="0" y="0"/>
          <a:ext cx="0" cy="0"/>
          <a:chOff x="0" y="0"/>
          <a:chExt cx="0" cy="0"/>
        </a:xfrm>
      </p:grpSpPr>
      <p:sp>
        <p:nvSpPr>
          <p:cNvPr id="10" name="Rectangle 9"/>
          <p:cNvSpPr/>
          <p:nvPr userDrawn="1"/>
        </p:nvSpPr>
        <p:spPr bwMode="gray">
          <a:xfrm>
            <a:off x="0" y="5758901"/>
            <a:ext cx="12435840" cy="1235624"/>
          </a:xfrm>
          <a:prstGeom prst="rect">
            <a:avLst/>
          </a:prstGeom>
          <a:solidFill>
            <a:schemeClr val="tx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398" fontAlgn="base">
              <a:lnSpc>
                <a:spcPct val="90000"/>
              </a:lnSpc>
              <a:spcBef>
                <a:spcPct val="0"/>
              </a:spcBef>
              <a:spcAft>
                <a:spcPct val="0"/>
              </a:spcAft>
            </a:pPr>
            <a:endParaRPr lang="en-US" sz="2400" dirty="0" err="1">
              <a:gradFill>
                <a:gsLst>
                  <a:gs pos="0">
                    <a:srgbClr val="FFFFFF"/>
                  </a:gs>
                  <a:gs pos="100000">
                    <a:srgbClr val="FFFFFF"/>
                  </a:gs>
                </a:gsLst>
                <a:lin ang="5400000" scaled="0"/>
              </a:gradFill>
              <a:ea typeface="Segoe UI" pitchFamily="34" charset="0"/>
              <a:cs typeface="Segoe UI" pitchFamily="34" charset="0"/>
            </a:endParaRPr>
          </a:p>
        </p:txBody>
      </p:sp>
      <p:pic>
        <p:nvPicPr>
          <p:cNvPr id="16" name="Picture 15" hidden="1"/>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bwMode="black">
          <a:xfrm>
            <a:off x="459230" y="6240963"/>
            <a:ext cx="1278510" cy="274137"/>
          </a:xfrm>
          <a:prstGeom prst="rect">
            <a:avLst/>
          </a:prstGeom>
        </p:spPr>
      </p:pic>
      <p:sp>
        <p:nvSpPr>
          <p:cNvPr id="8" name="Title 1"/>
          <p:cNvSpPr>
            <a:spLocks noGrp="1"/>
          </p:cNvSpPr>
          <p:nvPr>
            <p:ph type="title" hasCustomPrompt="1"/>
          </p:nvPr>
        </p:nvSpPr>
        <p:spPr bwMode="white">
          <a:xfrm>
            <a:off x="274702" y="1679645"/>
            <a:ext cx="9143936" cy="1828786"/>
          </a:xfrm>
          <a:noFill/>
        </p:spPr>
        <p:txBody>
          <a:bodyPr lIns="146304" tIns="91440" rIns="146304" bIns="91440" anchor="t" anchorCtr="0"/>
          <a:lstStyle>
            <a:lvl1pPr>
              <a:defRPr sz="5400" spc="-100" baseline="0">
                <a:gradFill>
                  <a:gsLst>
                    <a:gs pos="100000">
                      <a:schemeClr val="tx2"/>
                    </a:gs>
                    <a:gs pos="0">
                      <a:schemeClr val="tx2"/>
                    </a:gs>
                  </a:gsLst>
                  <a:lin ang="5400000" scaled="0"/>
                </a:gradFill>
              </a:defRPr>
            </a:lvl1pPr>
          </a:lstStyle>
          <a:p>
            <a:r>
              <a:rPr lang="en-US" dirty="0"/>
              <a:t>Presentation title</a:t>
            </a:r>
          </a:p>
        </p:txBody>
      </p:sp>
      <p:sp>
        <p:nvSpPr>
          <p:cNvPr id="9" name="Text Placeholder 4"/>
          <p:cNvSpPr>
            <a:spLocks noGrp="1"/>
          </p:cNvSpPr>
          <p:nvPr>
            <p:ph type="body" sz="quarter" idx="12" hasCustomPrompt="1"/>
          </p:nvPr>
        </p:nvSpPr>
        <p:spPr bwMode="white">
          <a:xfrm>
            <a:off x="274701" y="3509753"/>
            <a:ext cx="7315137" cy="1828007"/>
          </a:xfrm>
          <a:noFill/>
        </p:spPr>
        <p:txBody>
          <a:bodyPr lIns="146304" tIns="109728" rIns="146304" bIns="109728">
            <a:noAutofit/>
          </a:bodyPr>
          <a:lstStyle>
            <a:lvl1pPr marL="0" indent="0">
              <a:spcBef>
                <a:spcPts val="0"/>
              </a:spcBef>
              <a:buNone/>
              <a:defRPr sz="3200" spc="0" baseline="0">
                <a:gradFill>
                  <a:gsLst>
                    <a:gs pos="91000">
                      <a:schemeClr val="tx1"/>
                    </a:gs>
                    <a:gs pos="0">
                      <a:schemeClr val="tx1"/>
                    </a:gs>
                  </a:gsLst>
                  <a:lin ang="5400000" scaled="0"/>
                </a:gradFill>
                <a:latin typeface="+mj-lt"/>
              </a:defRPr>
            </a:lvl1pPr>
          </a:lstStyle>
          <a:p>
            <a:pPr lvl="0"/>
            <a:r>
              <a:rPr lang="en-US" dirty="0"/>
              <a:t>Speaker Name</a:t>
            </a:r>
          </a:p>
        </p:txBody>
      </p:sp>
    </p:spTree>
    <p:extLst>
      <p:ext uri="{BB962C8B-B14F-4D97-AF65-F5344CB8AC3E}">
        <p14:creationId xmlns:p14="http://schemas.microsoft.com/office/powerpoint/2010/main" val="282644271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Support">
    <p:bg bwMode="gray">
      <p:bgPr>
        <a:solidFill>
          <a:srgbClr val="0078D7"/>
        </a:solidFill>
        <a:effectLst/>
      </p:bgPr>
    </p:bg>
    <p:spTree>
      <p:nvGrpSpPr>
        <p:cNvPr id="1" name=""/>
        <p:cNvGrpSpPr/>
        <p:nvPr/>
      </p:nvGrpSpPr>
      <p:grpSpPr>
        <a:xfrm>
          <a:off x="0" y="0"/>
          <a:ext cx="0" cy="0"/>
          <a:chOff x="0" y="0"/>
          <a:chExt cx="0" cy="0"/>
        </a:xfrm>
      </p:grpSpPr>
      <p:sp>
        <p:nvSpPr>
          <p:cNvPr id="10" name="Rectangle 9"/>
          <p:cNvSpPr/>
          <p:nvPr userDrawn="1"/>
        </p:nvSpPr>
        <p:spPr bwMode="gray">
          <a:xfrm>
            <a:off x="5761038" y="0"/>
            <a:ext cx="6674802" cy="6994525"/>
          </a:xfrm>
          <a:prstGeom prst="rect">
            <a:avLst/>
          </a:prstGeom>
          <a:solidFill>
            <a:schemeClr val="tx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398" fontAlgn="base">
              <a:lnSpc>
                <a:spcPct val="90000"/>
              </a:lnSpc>
              <a:spcBef>
                <a:spcPct val="0"/>
              </a:spcBef>
              <a:spcAft>
                <a:spcPct val="0"/>
              </a:spcAft>
            </a:pPr>
            <a:endParaRPr lang="en-US" sz="2400" dirty="0" err="1">
              <a:gradFill>
                <a:gsLst>
                  <a:gs pos="0">
                    <a:srgbClr val="FFFFFF"/>
                  </a:gs>
                  <a:gs pos="100000">
                    <a:srgbClr val="FFFFFF"/>
                  </a:gs>
                </a:gsLst>
                <a:lin ang="5400000" scaled="0"/>
              </a:gradFill>
              <a:ea typeface="Segoe UI" pitchFamily="34" charset="0"/>
              <a:cs typeface="Segoe UI" pitchFamily="34" charset="0"/>
            </a:endParaRPr>
          </a:p>
        </p:txBody>
      </p:sp>
      <p:pic>
        <p:nvPicPr>
          <p:cNvPr id="16" name="Picture 15" hidden="1"/>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bwMode="black">
          <a:xfrm>
            <a:off x="459230" y="6240963"/>
            <a:ext cx="1278510" cy="274137"/>
          </a:xfrm>
          <a:prstGeom prst="rect">
            <a:avLst/>
          </a:prstGeom>
        </p:spPr>
      </p:pic>
      <p:sp>
        <p:nvSpPr>
          <p:cNvPr id="9" name="Text Placeholder 4"/>
          <p:cNvSpPr>
            <a:spLocks noGrp="1"/>
          </p:cNvSpPr>
          <p:nvPr>
            <p:ph type="body" sz="quarter" idx="12" hasCustomPrompt="1"/>
          </p:nvPr>
        </p:nvSpPr>
        <p:spPr bwMode="white">
          <a:xfrm>
            <a:off x="274637" y="296862"/>
            <a:ext cx="2590735" cy="1282909"/>
          </a:xfrm>
          <a:noFill/>
        </p:spPr>
        <p:txBody>
          <a:bodyPr lIns="146304" tIns="109728" rIns="146304" bIns="109728">
            <a:noAutofit/>
          </a:bodyPr>
          <a:lstStyle>
            <a:lvl1pPr marL="0" indent="0">
              <a:spcBef>
                <a:spcPts val="0"/>
              </a:spcBef>
              <a:buNone/>
              <a:defRPr sz="2400" spc="0" baseline="0">
                <a:gradFill>
                  <a:gsLst>
                    <a:gs pos="91000">
                      <a:schemeClr val="tx1"/>
                    </a:gs>
                    <a:gs pos="0">
                      <a:schemeClr val="tx1"/>
                    </a:gs>
                  </a:gsLst>
                  <a:lin ang="5400000" scaled="0"/>
                </a:gradFill>
                <a:latin typeface="+mj-lt"/>
              </a:defRPr>
            </a:lvl1pPr>
          </a:lstStyle>
          <a:p>
            <a:pPr lvl="0"/>
            <a:r>
              <a:rPr lang="en-US" dirty="0"/>
              <a:t>Speaker Name</a:t>
            </a:r>
          </a:p>
        </p:txBody>
      </p:sp>
    </p:spTree>
    <p:extLst>
      <p:ext uri="{BB962C8B-B14F-4D97-AF65-F5344CB8AC3E}">
        <p14:creationId xmlns:p14="http://schemas.microsoft.com/office/powerpoint/2010/main" val="396948617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a_circle">
    <p:bg bwMode="gray">
      <p:bgPr>
        <a:solidFill>
          <a:srgbClr val="0078D7"/>
        </a:solidFill>
        <a:effectLst/>
      </p:bgPr>
    </p:bg>
    <p:spTree>
      <p:nvGrpSpPr>
        <p:cNvPr id="1" name=""/>
        <p:cNvGrpSpPr/>
        <p:nvPr/>
      </p:nvGrpSpPr>
      <p:grpSpPr>
        <a:xfrm>
          <a:off x="0" y="0"/>
          <a:ext cx="0" cy="0"/>
          <a:chOff x="0" y="0"/>
          <a:chExt cx="0" cy="0"/>
        </a:xfrm>
      </p:grpSpPr>
      <p:sp>
        <p:nvSpPr>
          <p:cNvPr id="10" name="Rectangle 9"/>
          <p:cNvSpPr/>
          <p:nvPr userDrawn="1"/>
        </p:nvSpPr>
        <p:spPr bwMode="gray">
          <a:xfrm>
            <a:off x="5761038" y="0"/>
            <a:ext cx="6674802" cy="6994525"/>
          </a:xfrm>
          <a:prstGeom prst="rect">
            <a:avLst/>
          </a:prstGeom>
          <a:solidFill>
            <a:schemeClr val="tx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398" fontAlgn="base">
              <a:lnSpc>
                <a:spcPct val="90000"/>
              </a:lnSpc>
              <a:spcBef>
                <a:spcPct val="0"/>
              </a:spcBef>
              <a:spcAft>
                <a:spcPct val="0"/>
              </a:spcAft>
            </a:pPr>
            <a:endParaRPr lang="en-US" sz="2400" dirty="0" err="1">
              <a:gradFill>
                <a:gsLst>
                  <a:gs pos="0">
                    <a:srgbClr val="FFFFFF"/>
                  </a:gs>
                  <a:gs pos="100000">
                    <a:srgbClr val="FFFFFF"/>
                  </a:gs>
                </a:gsLst>
                <a:lin ang="5400000" scaled="0"/>
              </a:gradFill>
              <a:ea typeface="Segoe UI" pitchFamily="34" charset="0"/>
              <a:cs typeface="Segoe UI" pitchFamily="34" charset="0"/>
            </a:endParaRPr>
          </a:p>
        </p:txBody>
      </p:sp>
      <p:pic>
        <p:nvPicPr>
          <p:cNvPr id="16" name="Picture 15" hidden="1"/>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bwMode="black">
          <a:xfrm>
            <a:off x="459230" y="6240963"/>
            <a:ext cx="1278510" cy="274137"/>
          </a:xfrm>
          <a:prstGeom prst="rect">
            <a:avLst/>
          </a:prstGeom>
        </p:spPr>
      </p:pic>
      <p:sp>
        <p:nvSpPr>
          <p:cNvPr id="9" name="Text Placeholder 4"/>
          <p:cNvSpPr>
            <a:spLocks noGrp="1"/>
          </p:cNvSpPr>
          <p:nvPr>
            <p:ph type="body" sz="quarter" idx="12" hasCustomPrompt="1"/>
          </p:nvPr>
        </p:nvSpPr>
        <p:spPr bwMode="white">
          <a:xfrm>
            <a:off x="274637" y="296862"/>
            <a:ext cx="2590735" cy="1282909"/>
          </a:xfrm>
          <a:noFill/>
        </p:spPr>
        <p:txBody>
          <a:bodyPr lIns="146304" tIns="109728" rIns="146304" bIns="109728">
            <a:noAutofit/>
          </a:bodyPr>
          <a:lstStyle>
            <a:lvl1pPr marL="0" indent="0">
              <a:spcBef>
                <a:spcPts val="0"/>
              </a:spcBef>
              <a:buNone/>
              <a:defRPr sz="2400" spc="0" baseline="0">
                <a:gradFill>
                  <a:gsLst>
                    <a:gs pos="91000">
                      <a:schemeClr val="tx1"/>
                    </a:gs>
                    <a:gs pos="0">
                      <a:schemeClr val="tx1"/>
                    </a:gs>
                  </a:gsLst>
                  <a:lin ang="5400000" scaled="0"/>
                </a:gradFill>
                <a:latin typeface="+mj-lt"/>
              </a:defRPr>
            </a:lvl1pPr>
          </a:lstStyle>
          <a:p>
            <a:pPr lvl="0"/>
            <a:r>
              <a:rPr lang="en-US" dirty="0"/>
              <a:t>Speaker Name</a:t>
            </a:r>
          </a:p>
        </p:txBody>
      </p:sp>
      <p:sp>
        <p:nvSpPr>
          <p:cNvPr id="5" name="Oval 4">
            <a:extLst>
              <a:ext uri="{FF2B5EF4-FFF2-40B4-BE49-F238E27FC236}">
                <a16:creationId xmlns:a16="http://schemas.microsoft.com/office/drawing/2014/main" id="{9258EDE3-7271-4229-8534-CD33CA551246}"/>
              </a:ext>
            </a:extLst>
          </p:cNvPr>
          <p:cNvSpPr/>
          <p:nvPr userDrawn="1"/>
        </p:nvSpPr>
        <p:spPr bwMode="auto">
          <a:xfrm>
            <a:off x="3703637" y="601662"/>
            <a:ext cx="4145491" cy="5973369"/>
          </a:xfrm>
          <a:prstGeom prst="ellipse">
            <a:avLst/>
          </a:prstGeom>
          <a:solidFill>
            <a:schemeClr val="tx1"/>
          </a:solidFill>
          <a:ln>
            <a:no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0" tIns="46637" rIns="0" bIns="46637" numCol="1" rtlCol="0" anchor="ctr" anchorCtr="0" compatLnSpc="1">
            <a:prstTxWarp prst="textNoShape">
              <a:avLst/>
            </a:prstTxWarp>
          </a:bodyPr>
          <a:lstStyle/>
          <a:p>
            <a:pPr algn="ctr" defTabSz="932472" fontAlgn="base">
              <a:spcBef>
                <a:spcPct val="0"/>
              </a:spcBef>
              <a:spcAft>
                <a:spcPct val="0"/>
              </a:spcAft>
            </a:pPr>
            <a:endParaRPr lang="en-US" sz="2000" dirty="0">
              <a:gradFill>
                <a:gsLst>
                  <a:gs pos="5439">
                    <a:srgbClr val="F8F8F8"/>
                  </a:gs>
                  <a:gs pos="10000">
                    <a:srgbClr val="F8F8F8"/>
                  </a:gs>
                </a:gsLst>
                <a:lin ang="5400000" scaled="0"/>
              </a:gradFill>
            </a:endParaRPr>
          </a:p>
        </p:txBody>
      </p:sp>
    </p:spTree>
    <p:extLst>
      <p:ext uri="{BB962C8B-B14F-4D97-AF65-F5344CB8AC3E}">
        <p14:creationId xmlns:p14="http://schemas.microsoft.com/office/powerpoint/2010/main" val="275275275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op">
    <p:bg bwMode="gray">
      <p:bgPr>
        <a:solidFill>
          <a:srgbClr val="0078D7"/>
        </a:solidFill>
        <a:effectLst/>
      </p:bgPr>
    </p:bg>
    <p:spTree>
      <p:nvGrpSpPr>
        <p:cNvPr id="1" name=""/>
        <p:cNvGrpSpPr/>
        <p:nvPr/>
      </p:nvGrpSpPr>
      <p:grpSpPr>
        <a:xfrm>
          <a:off x="0" y="0"/>
          <a:ext cx="0" cy="0"/>
          <a:chOff x="0" y="0"/>
          <a:chExt cx="0" cy="0"/>
        </a:xfrm>
      </p:grpSpPr>
      <p:sp>
        <p:nvSpPr>
          <p:cNvPr id="10" name="Rectangle 9"/>
          <p:cNvSpPr/>
          <p:nvPr userDrawn="1"/>
        </p:nvSpPr>
        <p:spPr bwMode="gray">
          <a:xfrm>
            <a:off x="2713037" y="0"/>
            <a:ext cx="9722803" cy="7002462"/>
          </a:xfrm>
          <a:prstGeom prst="rect">
            <a:avLst/>
          </a:prstGeom>
          <a:solidFill>
            <a:schemeClr val="tx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398" fontAlgn="base">
              <a:lnSpc>
                <a:spcPct val="90000"/>
              </a:lnSpc>
              <a:spcBef>
                <a:spcPct val="0"/>
              </a:spcBef>
              <a:spcAft>
                <a:spcPct val="0"/>
              </a:spcAft>
            </a:pPr>
            <a:endParaRPr lang="en-US" sz="2400" dirty="0" err="1">
              <a:gradFill>
                <a:gsLst>
                  <a:gs pos="0">
                    <a:srgbClr val="FFFFFF"/>
                  </a:gs>
                  <a:gs pos="100000">
                    <a:srgbClr val="FFFFFF"/>
                  </a:gs>
                </a:gsLst>
                <a:lin ang="5400000" scaled="0"/>
              </a:gradFill>
              <a:ea typeface="Segoe UI" pitchFamily="34" charset="0"/>
              <a:cs typeface="Segoe UI" pitchFamily="34" charset="0"/>
            </a:endParaRPr>
          </a:p>
        </p:txBody>
      </p:sp>
      <p:pic>
        <p:nvPicPr>
          <p:cNvPr id="16" name="Picture 15" hidden="1"/>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bwMode="black">
          <a:xfrm>
            <a:off x="459230" y="6240963"/>
            <a:ext cx="1278510" cy="274137"/>
          </a:xfrm>
          <a:prstGeom prst="rect">
            <a:avLst/>
          </a:prstGeom>
        </p:spPr>
      </p:pic>
    </p:spTree>
    <p:extLst>
      <p:ext uri="{BB962C8B-B14F-4D97-AF65-F5344CB8AC3E}">
        <p14:creationId xmlns:p14="http://schemas.microsoft.com/office/powerpoint/2010/main" val="292406390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frame">
    <p:bg bwMode="gray">
      <p:bgPr>
        <a:solidFill>
          <a:schemeClr val="tx1"/>
        </a:solidFill>
        <a:effectLst/>
      </p:bgPr>
    </p:bg>
    <p:spTree>
      <p:nvGrpSpPr>
        <p:cNvPr id="1" name=""/>
        <p:cNvGrpSpPr/>
        <p:nvPr/>
      </p:nvGrpSpPr>
      <p:grpSpPr>
        <a:xfrm>
          <a:off x="0" y="0"/>
          <a:ext cx="0" cy="0"/>
          <a:chOff x="0" y="0"/>
          <a:chExt cx="0" cy="0"/>
        </a:xfrm>
      </p:grpSpPr>
      <p:pic>
        <p:nvPicPr>
          <p:cNvPr id="16" name="Picture 15" hidden="1"/>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bwMode="black">
          <a:xfrm>
            <a:off x="459230" y="6240963"/>
            <a:ext cx="1278510" cy="274137"/>
          </a:xfrm>
          <a:prstGeom prst="rect">
            <a:avLst/>
          </a:prstGeom>
        </p:spPr>
      </p:pic>
      <p:sp>
        <p:nvSpPr>
          <p:cNvPr id="2" name="Rectangle 1">
            <a:extLst>
              <a:ext uri="{FF2B5EF4-FFF2-40B4-BE49-F238E27FC236}">
                <a16:creationId xmlns:a16="http://schemas.microsoft.com/office/drawing/2014/main" id="{4A1D59A7-C07B-49AA-9146-83BC706426B3}"/>
              </a:ext>
            </a:extLst>
          </p:cNvPr>
          <p:cNvSpPr/>
          <p:nvPr userDrawn="1"/>
        </p:nvSpPr>
        <p:spPr bwMode="auto">
          <a:xfrm>
            <a:off x="274638" y="296862"/>
            <a:ext cx="11887199" cy="6477000"/>
          </a:xfrm>
          <a:prstGeom prst="rect">
            <a:avLst/>
          </a:prstGeom>
          <a:solidFill>
            <a:schemeClr val="tx2">
              <a:lumMod val="90000"/>
            </a:schemeClr>
          </a:solidFill>
          <a:ln>
            <a:no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0" tIns="46637" rIns="0" bIns="46637" numCol="1" rtlCol="0" anchor="ctr" anchorCtr="0" compatLnSpc="1">
            <a:prstTxWarp prst="textNoShape">
              <a:avLst/>
            </a:prstTxWarp>
          </a:bodyPr>
          <a:lstStyle/>
          <a:p>
            <a:pPr algn="ctr" defTabSz="932472" fontAlgn="base">
              <a:spcBef>
                <a:spcPct val="0"/>
              </a:spcBef>
              <a:spcAft>
                <a:spcPct val="0"/>
              </a:spcAft>
            </a:pPr>
            <a:endParaRPr lang="en-US" sz="2000" dirty="0">
              <a:gradFill>
                <a:gsLst>
                  <a:gs pos="5439">
                    <a:srgbClr val="F8F8F8"/>
                  </a:gs>
                  <a:gs pos="10000">
                    <a:srgbClr val="F8F8F8"/>
                  </a:gs>
                </a:gsLst>
                <a:lin ang="5400000" scaled="0"/>
              </a:gradFill>
            </a:endParaRPr>
          </a:p>
        </p:txBody>
      </p:sp>
      <p:cxnSp>
        <p:nvCxnSpPr>
          <p:cNvPr id="4" name="Straight Connector 3">
            <a:extLst>
              <a:ext uri="{FF2B5EF4-FFF2-40B4-BE49-F238E27FC236}">
                <a16:creationId xmlns:a16="http://schemas.microsoft.com/office/drawing/2014/main" id="{7339D586-CCDB-4CB9-8892-DDB427196EF8}"/>
              </a:ext>
            </a:extLst>
          </p:cNvPr>
          <p:cNvCxnSpPr>
            <a:cxnSpLocks/>
          </p:cNvCxnSpPr>
          <p:nvPr userDrawn="1"/>
        </p:nvCxnSpPr>
        <p:spPr>
          <a:xfrm>
            <a:off x="808037" y="1211262"/>
            <a:ext cx="10972800" cy="0"/>
          </a:xfrm>
          <a:prstGeom prst="line">
            <a:avLst/>
          </a:prstGeom>
          <a:ln w="12700">
            <a:solidFill>
              <a:srgbClr val="0070C0"/>
            </a:solidFill>
            <a:headEnd type="none"/>
            <a:tailEnd type="none"/>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85642032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rgbClr val="F8F8F8"/>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187934319"/>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Title Accent Color 2">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8" y="2125662"/>
            <a:ext cx="11887200" cy="1181862"/>
          </a:xfrm>
          <a:noFill/>
        </p:spPr>
        <p:txBody>
          <a:bodyPr tIns="91440" bIns="91440" anchor="t" anchorCtr="0">
            <a:spAutoFit/>
          </a:bodyPr>
          <a:lstStyle>
            <a:lvl1pPr>
              <a:defRPr sz="7200" spc="-100" baseline="0">
                <a:gradFill>
                  <a:gsLst>
                    <a:gs pos="100000">
                      <a:schemeClr val="tx1"/>
                    </a:gs>
                    <a:gs pos="0">
                      <a:schemeClr val="tx1"/>
                    </a:gs>
                  </a:gsLst>
                  <a:lin ang="5400000" scaled="0"/>
                </a:gradFill>
              </a:defRPr>
            </a:lvl1pPr>
          </a:lstStyle>
          <a:p>
            <a:r>
              <a:rPr lang="en-US" dirty="0"/>
              <a:t>Section title</a:t>
            </a:r>
          </a:p>
        </p:txBody>
      </p:sp>
    </p:spTree>
    <p:extLst>
      <p:ext uri="{BB962C8B-B14F-4D97-AF65-F5344CB8AC3E}">
        <p14:creationId xmlns:p14="http://schemas.microsoft.com/office/powerpoint/2010/main" val="1891952288"/>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Accent Color 1">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36024039"/>
      </p:ext>
    </p:extLst>
  </p:cSld>
  <p:clrMapOvr>
    <a:overrideClrMapping bg1="dk1" tx1="lt1" bg2="dk2" tx2="lt2" accent1="accent1" accent2="accent2" accent3="accent3" accent4="accent4" accent5="accent5" accent6="accent6" hlink="hlink" folHlink="folHlink"/>
  </p:clrMapOvr>
  <p:transition>
    <p:fade/>
  </p:transition>
</p:sldLayout>
</file>

<file path=ppt/slideMasters/_rels/slideMaster1.xml.rels><?xml version="1.0" encoding="UTF-8" standalone="yes"?>
<Relationships xmlns="http://schemas.openxmlformats.org/package/2006/relationships"><Relationship Id="rId1"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4.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8F8F8"/>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4639" y="295274"/>
            <a:ext cx="11889564" cy="917575"/>
          </a:xfrm>
          <a:prstGeom prst="rect">
            <a:avLst/>
          </a:prstGeom>
        </p:spPr>
        <p:txBody>
          <a:bodyPr vert="horz" wrap="square" lIns="146304" tIns="91440" rIns="146304" bIns="91440" rtlCol="0" anchor="t">
            <a:noAutofit/>
          </a:bodyPr>
          <a:lstStyle/>
          <a:p>
            <a:r>
              <a:rPr lang="en-US"/>
              <a:t>Click to edit Master title style</a:t>
            </a:r>
            <a:endParaRPr lang="en-US" dirty="0"/>
          </a:p>
        </p:txBody>
      </p:sp>
      <p:sp>
        <p:nvSpPr>
          <p:cNvPr id="4" name="Text Placeholder 3"/>
          <p:cNvSpPr>
            <a:spLocks noGrp="1"/>
          </p:cNvSpPr>
          <p:nvPr>
            <p:ph type="body" idx="1"/>
          </p:nvPr>
        </p:nvSpPr>
        <p:spPr>
          <a:xfrm>
            <a:off x="274640" y="1212851"/>
            <a:ext cx="11887198" cy="2092881"/>
          </a:xfrm>
          <a:prstGeom prst="rect">
            <a:avLst/>
          </a:prstGeom>
        </p:spPr>
        <p:txBody>
          <a:bodyPr vert="horz" wrap="square" lIns="146304" tIns="91440" rIns="146304" bIns="91440" rtlCol="0">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588427678"/>
      </p:ext>
    </p:extLst>
  </p:cSld>
  <p:clrMap bg1="lt1" tx1="dk1" bg2="lt2" tx2="dk2" accent1="accent1" accent2="accent2" accent3="accent3" accent4="accent4" accent5="accent5" accent6="accent6" hlink="hlink" folHlink="folHlink"/>
  <p:transition>
    <p:fade/>
  </p:transition>
  <p:txStyles>
    <p:titleStyle>
      <a:lvl1pPr algn="l" defTabSz="932742" rtl="0" eaLnBrk="1" latinLnBrk="0" hangingPunct="1">
        <a:lnSpc>
          <a:spcPct val="90000"/>
        </a:lnSpc>
        <a:spcBef>
          <a:spcPct val="0"/>
        </a:spcBef>
        <a:buNone/>
        <a:defRPr lang="en-US" sz="4800" b="0" kern="1200" cap="none" spc="-102" baseline="0" dirty="0" smtClean="0">
          <a:ln w="3175">
            <a:noFill/>
          </a:ln>
          <a:gradFill>
            <a:gsLst>
              <a:gs pos="1250">
                <a:schemeClr val="tx1"/>
              </a:gs>
              <a:gs pos="100000">
                <a:schemeClr val="tx1"/>
              </a:gs>
            </a:gsLst>
            <a:lin ang="5400000" scaled="0"/>
          </a:gradFill>
          <a:effectLst/>
          <a:latin typeface="+mj-lt"/>
          <a:ea typeface="+mn-ea"/>
          <a:cs typeface="Segoe UI" pitchFamily="34" charset="0"/>
        </a:defRPr>
      </a:lvl1pPr>
    </p:titleStyle>
    <p:bodyStyle>
      <a:lvl1pPr marL="342900" marR="0" indent="-342900" algn="l" defTabSz="932742" rtl="0" eaLnBrk="1" fontAlgn="auto" latinLnBrk="0" hangingPunct="1">
        <a:lnSpc>
          <a:spcPct val="90000"/>
        </a:lnSpc>
        <a:spcBef>
          <a:spcPct val="20000"/>
        </a:spcBef>
        <a:spcAft>
          <a:spcPts val="0"/>
        </a:spcAft>
        <a:buClrTx/>
        <a:buSzPct val="90000"/>
        <a:buFont typeface="Arial" pitchFamily="34" charset="0"/>
        <a:buChar char="•"/>
        <a:tabLst/>
        <a:defRPr sz="4000" kern="1200" spc="0" baseline="0">
          <a:gradFill>
            <a:gsLst>
              <a:gs pos="1250">
                <a:schemeClr val="tx1"/>
              </a:gs>
              <a:gs pos="100000">
                <a:schemeClr val="tx1"/>
              </a:gs>
            </a:gsLst>
            <a:lin ang="5400000" scaled="0"/>
          </a:gradFill>
          <a:latin typeface="+mj-lt"/>
          <a:ea typeface="+mn-ea"/>
          <a:cs typeface="+mn-cs"/>
        </a:defRPr>
      </a:lvl1pPr>
      <a:lvl2pPr marL="584200" marR="0" indent="-241300" algn="l" defTabSz="932742" rtl="0" eaLnBrk="1" fontAlgn="auto" latinLnBrk="0" hangingPunct="1">
        <a:lnSpc>
          <a:spcPct val="90000"/>
        </a:lnSpc>
        <a:spcBef>
          <a:spcPct val="20000"/>
        </a:spcBef>
        <a:spcAft>
          <a:spcPts val="0"/>
        </a:spcAft>
        <a:buClrTx/>
        <a:buSzPct val="90000"/>
        <a:buFont typeface="Arial" pitchFamily="34" charset="0"/>
        <a:buChar char="•"/>
        <a:tabLst/>
        <a:defRPr sz="2400" kern="1200" spc="0" baseline="0">
          <a:gradFill>
            <a:gsLst>
              <a:gs pos="1250">
                <a:schemeClr val="tx1"/>
              </a:gs>
              <a:gs pos="100000">
                <a:schemeClr val="tx1"/>
              </a:gs>
            </a:gsLst>
            <a:lin ang="5400000" scaled="0"/>
          </a:gradFill>
          <a:latin typeface="+mn-lt"/>
          <a:ea typeface="+mn-ea"/>
          <a:cs typeface="+mn-cs"/>
        </a:defRPr>
      </a:lvl2pPr>
      <a:lvl3pPr marL="8001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2000" kern="1200" spc="0" baseline="0">
          <a:gradFill>
            <a:gsLst>
              <a:gs pos="1250">
                <a:schemeClr val="tx1"/>
              </a:gs>
              <a:gs pos="100000">
                <a:schemeClr val="tx1"/>
              </a:gs>
            </a:gsLst>
            <a:lin ang="5400000" scaled="0"/>
          </a:gradFill>
          <a:latin typeface="+mn-lt"/>
          <a:ea typeface="+mn-ea"/>
          <a:cs typeface="+mn-cs"/>
        </a:defRPr>
      </a:lvl3pPr>
      <a:lvl4pPr marL="10287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4pPr>
      <a:lvl5pPr marL="12573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87">
          <p15:clr>
            <a:srgbClr val="5ACBF0"/>
          </p15:clr>
        </p15:guide>
        <p15:guide id="2" pos="173" userDrawn="1">
          <p15:clr>
            <a:srgbClr val="5ACBF0"/>
          </p15:clr>
        </p15:guide>
        <p15:guide id="3" pos="749">
          <p15:clr>
            <a:srgbClr val="5ACBF0"/>
          </p15:clr>
        </p15:guide>
        <p15:guide id="4" pos="1325">
          <p15:clr>
            <a:srgbClr val="5ACBF0"/>
          </p15:clr>
        </p15:guide>
        <p15:guide id="5" pos="1901">
          <p15:clr>
            <a:srgbClr val="5ACBF0"/>
          </p15:clr>
        </p15:guide>
        <p15:guide id="6" pos="2477">
          <p15:clr>
            <a:srgbClr val="5ACBF0"/>
          </p15:clr>
        </p15:guide>
        <p15:guide id="7" pos="3053">
          <p15:clr>
            <a:srgbClr val="5ACBF0"/>
          </p15:clr>
        </p15:guide>
        <p15:guide id="8" pos="3629">
          <p15:clr>
            <a:srgbClr val="5ACBF0"/>
          </p15:clr>
        </p15:guide>
        <p15:guide id="9" pos="4205">
          <p15:clr>
            <a:srgbClr val="5ACBF0"/>
          </p15:clr>
        </p15:guide>
        <p15:guide id="10" pos="4781">
          <p15:clr>
            <a:srgbClr val="5ACBF0"/>
          </p15:clr>
        </p15:guide>
        <p15:guide id="11" pos="5357">
          <p15:clr>
            <a:srgbClr val="5ACBF0"/>
          </p15:clr>
        </p15:guide>
        <p15:guide id="12" pos="5933">
          <p15:clr>
            <a:srgbClr val="5ACBF0"/>
          </p15:clr>
        </p15:guide>
        <p15:guide id="13" pos="6509">
          <p15:clr>
            <a:srgbClr val="5ACBF0"/>
          </p15:clr>
        </p15:guide>
        <p15:guide id="14" pos="7085">
          <p15:clr>
            <a:srgbClr val="5ACBF0"/>
          </p15:clr>
        </p15:guide>
        <p15:guide id="15" pos="7661">
          <p15:clr>
            <a:srgbClr val="5ACBF0"/>
          </p15:clr>
        </p15:guide>
        <p15:guide id="16" pos="288" userDrawn="1">
          <p15:clr>
            <a:srgbClr val="C35EA4"/>
          </p15:clr>
        </p15:guide>
        <p15:guide id="17" pos="7546" userDrawn="1">
          <p15:clr>
            <a:srgbClr val="C35EA4"/>
          </p15:clr>
        </p15:guide>
        <p15:guide id="18" orient="horz" pos="763">
          <p15:clr>
            <a:srgbClr val="5ACBF0"/>
          </p15:clr>
        </p15:guide>
        <p15:guide id="19" orient="horz" pos="1339">
          <p15:clr>
            <a:srgbClr val="5ACBF0"/>
          </p15:clr>
        </p15:guide>
        <p15:guide id="20" orient="horz" pos="1915">
          <p15:clr>
            <a:srgbClr val="5ACBF0"/>
          </p15:clr>
        </p15:guide>
        <p15:guide id="21" orient="horz" pos="2491">
          <p15:clr>
            <a:srgbClr val="5ACBF0"/>
          </p15:clr>
        </p15:guide>
        <p15:guide id="22" orient="horz" pos="3067">
          <p15:clr>
            <a:srgbClr val="5ACBF0"/>
          </p15:clr>
        </p15:guide>
        <p15:guide id="23" orient="horz" pos="3643">
          <p15:clr>
            <a:srgbClr val="5ACBF0"/>
          </p15:clr>
        </p15:guide>
        <p15:guide id="24" orient="horz" pos="4219" userDrawn="1">
          <p15:clr>
            <a:srgbClr val="5ACBF0"/>
          </p15:clr>
        </p15:guide>
        <p15:guide id="25" orient="horz" pos="302" userDrawn="1">
          <p15:clr>
            <a:srgbClr val="C35EA4"/>
          </p15:clr>
        </p15:guide>
        <p15:guide id="26" orient="horz" pos="4104" userDrawn="1">
          <p15:clr>
            <a:srgbClr val="C35E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lt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4639" y="295274"/>
            <a:ext cx="11889564" cy="917575"/>
          </a:xfrm>
          <a:prstGeom prst="rect">
            <a:avLst/>
          </a:prstGeom>
        </p:spPr>
        <p:txBody>
          <a:bodyPr vert="horz" wrap="square" lIns="146304" tIns="91440" rIns="146304" bIns="91440" rtlCol="0" anchor="t">
            <a:noAutofit/>
          </a:bodyPr>
          <a:lstStyle/>
          <a:p>
            <a:r>
              <a:rPr lang="en-US" dirty="0"/>
              <a:t>Click to edit Master title style</a:t>
            </a:r>
          </a:p>
        </p:txBody>
      </p:sp>
      <p:sp>
        <p:nvSpPr>
          <p:cNvPr id="4" name="Text Placeholder 3"/>
          <p:cNvSpPr>
            <a:spLocks noGrp="1"/>
          </p:cNvSpPr>
          <p:nvPr>
            <p:ph type="body" idx="1"/>
          </p:nvPr>
        </p:nvSpPr>
        <p:spPr>
          <a:xfrm>
            <a:off x="274640" y="1212851"/>
            <a:ext cx="11887198" cy="2092881"/>
          </a:xfrm>
          <a:prstGeom prst="rect">
            <a:avLst/>
          </a:prstGeom>
        </p:spPr>
        <p:txBody>
          <a:bodyPr vert="horz" wrap="square" lIns="146304" tIns="91440" rIns="146304" bIns="91440" rtlCol="0">
            <a:spAutoFit/>
          </a:bodyPr>
          <a:lstStyle/>
          <a:p>
            <a:pPr marL="342900" marR="0" lvl="0" indent="-342900" algn="l" defTabSz="932742" rtl="0" eaLnBrk="1" fontAlgn="auto" latinLnBrk="0" hangingPunct="1">
              <a:lnSpc>
                <a:spcPct val="90000"/>
              </a:lnSpc>
              <a:spcBef>
                <a:spcPct val="20000"/>
              </a:spcBef>
              <a:spcAft>
                <a:spcPts val="0"/>
              </a:spcAft>
              <a:buClrTx/>
              <a:buSzPct val="90000"/>
              <a:buFont typeface="Arial" pitchFamily="34" charset="0"/>
              <a:buChar char="•"/>
              <a:tabLst/>
            </a:pPr>
            <a:r>
              <a:rPr lang="en-US" dirty="0"/>
              <a:t>Click to edit Master text styles</a:t>
            </a:r>
          </a:p>
          <a:p>
            <a:pPr marL="584200" marR="0" lvl="1" indent="-241300" algn="l" defTabSz="932742" rtl="0" eaLnBrk="1" fontAlgn="auto" latinLnBrk="0" hangingPunct="1">
              <a:lnSpc>
                <a:spcPct val="90000"/>
              </a:lnSpc>
              <a:spcBef>
                <a:spcPct val="20000"/>
              </a:spcBef>
              <a:spcAft>
                <a:spcPts val="0"/>
              </a:spcAft>
              <a:buClrTx/>
              <a:buSzPct val="90000"/>
              <a:buFont typeface="Arial" pitchFamily="34" charset="0"/>
              <a:buChar char="•"/>
              <a:tabLst/>
            </a:pPr>
            <a:r>
              <a:rPr lang="en-US" dirty="0"/>
              <a:t>Second level</a:t>
            </a:r>
          </a:p>
          <a:p>
            <a:pPr lvl="2"/>
            <a:r>
              <a:rPr lang="en-US" dirty="0"/>
              <a:t>Third level</a:t>
            </a:r>
          </a:p>
          <a:p>
            <a:pPr lvl="3"/>
            <a:r>
              <a:rPr lang="en-US" dirty="0"/>
              <a:t>Fourth level</a:t>
            </a:r>
          </a:p>
          <a:p>
            <a:pPr lvl="4"/>
            <a:r>
              <a:rPr lang="en-US" dirty="0"/>
              <a:t>Fifth level</a:t>
            </a:r>
          </a:p>
        </p:txBody>
      </p:sp>
      <p:grpSp>
        <p:nvGrpSpPr>
          <p:cNvPr id="3" name="Group 2"/>
          <p:cNvGrpSpPr/>
          <p:nvPr userDrawn="1"/>
        </p:nvGrpSpPr>
        <p:grpSpPr>
          <a:xfrm>
            <a:off x="12618967" y="0"/>
            <a:ext cx="952401" cy="5766967"/>
            <a:chOff x="12618967" y="0"/>
            <a:chExt cx="952401" cy="5766967"/>
          </a:xfrm>
        </p:grpSpPr>
        <p:grpSp>
          <p:nvGrpSpPr>
            <p:cNvPr id="19" name="Group 18"/>
            <p:cNvGrpSpPr/>
            <p:nvPr userDrawn="1"/>
          </p:nvGrpSpPr>
          <p:grpSpPr>
            <a:xfrm rot="5400000">
              <a:off x="11584220" y="1040742"/>
              <a:ext cx="2698730" cy="629236"/>
              <a:chOff x="1584344" y="4543426"/>
              <a:chExt cx="2698730" cy="629236"/>
            </a:xfrm>
          </p:grpSpPr>
          <p:sp>
            <p:nvSpPr>
              <p:cNvPr id="25" name="Rectangle 24"/>
              <p:cNvSpPr/>
              <p:nvPr userDrawn="1"/>
            </p:nvSpPr>
            <p:spPr bwMode="auto">
              <a:xfrm>
                <a:off x="1586734" y="4543428"/>
                <a:ext cx="869930" cy="289766"/>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algn="l" defTabSz="932472" fontAlgn="base">
                  <a:lnSpc>
                    <a:spcPct val="100000"/>
                  </a:lnSpc>
                  <a:spcBef>
                    <a:spcPct val="0"/>
                  </a:spcBef>
                  <a:spcAft>
                    <a:spcPct val="0"/>
                  </a:spcAft>
                </a:pPr>
                <a:r>
                  <a:rPr lang="en-US" sz="500" b="1" kern="1200" baseline="0" dirty="0" err="1">
                    <a:gradFill>
                      <a:gsLst>
                        <a:gs pos="0">
                          <a:srgbClr val="FFFFFF"/>
                        </a:gs>
                        <a:gs pos="100000">
                          <a:srgbClr val="FFFFFF"/>
                        </a:gs>
                      </a:gsLst>
                      <a:lin ang="5400000" scaled="0"/>
                    </a:gradFill>
                    <a:latin typeface="+mn-lt"/>
                    <a:ea typeface="Segoe UI" pitchFamily="34" charset="0"/>
                    <a:cs typeface="Segoe UI" pitchFamily="34" charset="0"/>
                  </a:rPr>
                  <a:t>Oragen</a:t>
                </a:r>
                <a:endParaRPr lang="en-US" sz="500" b="1" kern="1200" baseline="0" dirty="0">
                  <a:gradFill>
                    <a:gsLst>
                      <a:gs pos="0">
                        <a:srgbClr val="FFFFFF"/>
                      </a:gs>
                      <a:gs pos="100000">
                        <a:srgbClr val="FFFFFF"/>
                      </a:gs>
                    </a:gsLst>
                    <a:lin ang="5400000" scaled="0"/>
                  </a:gradFill>
                  <a:latin typeface="+mn-lt"/>
                  <a:ea typeface="Segoe UI" pitchFamily="34" charset="0"/>
                  <a:cs typeface="Segoe UI" pitchFamily="34" charset="0"/>
                </a:endParaRPr>
              </a:p>
              <a:p>
                <a:pPr algn="l" defTabSz="932472" fontAlgn="base">
                  <a:lnSpc>
                    <a:spcPct val="100000"/>
                  </a:lnSpc>
                  <a:spcBef>
                    <a:spcPct val="0"/>
                  </a:spcBef>
                  <a:spcAft>
                    <a:spcPct val="0"/>
                  </a:spcAft>
                </a:pPr>
                <a:r>
                  <a:rPr lang="en-US" sz="500" dirty="0">
                    <a:gradFill>
                      <a:gsLst>
                        <a:gs pos="0">
                          <a:srgbClr val="FFFFFF"/>
                        </a:gs>
                        <a:gs pos="100000">
                          <a:srgbClr val="FFFFFF"/>
                        </a:gs>
                      </a:gsLst>
                      <a:lin ang="5400000" scaled="0"/>
                    </a:gradFill>
                    <a:ea typeface="Segoe UI" pitchFamily="34" charset="0"/>
                    <a:cs typeface="Segoe UI" pitchFamily="34" charset="0"/>
                  </a:rPr>
                  <a:t>R:</a:t>
                </a:r>
                <a:r>
                  <a:rPr lang="en-US" sz="500" baseline="0" dirty="0">
                    <a:gradFill>
                      <a:gsLst>
                        <a:gs pos="0">
                          <a:srgbClr val="FFFFFF"/>
                        </a:gs>
                        <a:gs pos="100000">
                          <a:srgbClr val="FFFFFF"/>
                        </a:gs>
                      </a:gsLst>
                      <a:lin ang="5400000" scaled="0"/>
                    </a:gradFill>
                    <a:ea typeface="Segoe UI" pitchFamily="34" charset="0"/>
                    <a:cs typeface="Segoe UI" pitchFamily="34" charset="0"/>
                  </a:rPr>
                  <a:t>216 G:59 B:1</a:t>
                </a:r>
                <a:endParaRPr lang="en-US" sz="500" dirty="0">
                  <a:gradFill>
                    <a:gsLst>
                      <a:gs pos="0">
                        <a:srgbClr val="FFFFFF"/>
                      </a:gs>
                      <a:gs pos="100000">
                        <a:srgbClr val="FFFFFF"/>
                      </a:gs>
                    </a:gsLst>
                    <a:lin ang="5400000" scaled="0"/>
                  </a:gradFill>
                  <a:ea typeface="Segoe UI" pitchFamily="34" charset="0"/>
                  <a:cs typeface="Segoe UI" pitchFamily="34" charset="0"/>
                </a:endParaRPr>
              </a:p>
            </p:txBody>
          </p:sp>
          <p:sp>
            <p:nvSpPr>
              <p:cNvPr id="26" name="Rectangle 25"/>
              <p:cNvSpPr/>
              <p:nvPr userDrawn="1"/>
            </p:nvSpPr>
            <p:spPr bwMode="auto">
              <a:xfrm>
                <a:off x="2505456" y="4543427"/>
                <a:ext cx="869930" cy="289766"/>
              </a:xfrm>
              <a:prstGeom prst="rect">
                <a:avLst/>
              </a:prstGeom>
              <a:solidFill>
                <a:schemeClr val="accent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algn="l" defTabSz="932472" fontAlgn="base">
                  <a:lnSpc>
                    <a:spcPct val="100000"/>
                  </a:lnSpc>
                  <a:spcBef>
                    <a:spcPct val="0"/>
                  </a:spcBef>
                  <a:spcAft>
                    <a:spcPct val="0"/>
                  </a:spcAft>
                </a:pPr>
                <a:r>
                  <a:rPr lang="en-US" sz="500" b="1" kern="1200" baseline="0" dirty="0">
                    <a:gradFill>
                      <a:gsLst>
                        <a:gs pos="0">
                          <a:srgbClr val="FFFFFF"/>
                        </a:gs>
                        <a:gs pos="100000">
                          <a:srgbClr val="FFFFFF"/>
                        </a:gs>
                      </a:gsLst>
                      <a:lin ang="5400000" scaled="0"/>
                    </a:gradFill>
                    <a:latin typeface="+mn-lt"/>
                    <a:ea typeface="Segoe UI" pitchFamily="34" charset="0"/>
                    <a:cs typeface="Segoe UI" pitchFamily="34" charset="0"/>
                  </a:rPr>
                  <a:t>Blue</a:t>
                </a:r>
              </a:p>
              <a:p>
                <a:pPr marL="0" algn="l" defTabSz="932472" rtl="0" eaLnBrk="1" fontAlgn="base" latinLnBrk="0" hangingPunct="1">
                  <a:lnSpc>
                    <a:spcPct val="100000"/>
                  </a:lnSpc>
                  <a:spcBef>
                    <a:spcPct val="0"/>
                  </a:spcBef>
                  <a:spcAft>
                    <a:spcPct val="0"/>
                  </a:spcAft>
                </a:pPr>
                <a:r>
                  <a:rPr lang="en-US" sz="500" kern="1200" dirty="0">
                    <a:gradFill>
                      <a:gsLst>
                        <a:gs pos="2092">
                          <a:srgbClr val="F8F8F8"/>
                        </a:gs>
                        <a:gs pos="10042">
                          <a:srgbClr val="F8F8F8"/>
                        </a:gs>
                      </a:gsLst>
                      <a:lin ang="5400000" scaled="0"/>
                    </a:gradFill>
                    <a:latin typeface="+mn-lt"/>
                    <a:ea typeface="Segoe UI" pitchFamily="34" charset="0"/>
                    <a:cs typeface="Segoe UI" pitchFamily="34" charset="0"/>
                  </a:rPr>
                  <a:t>R:0 G:120 B:215</a:t>
                </a:r>
              </a:p>
            </p:txBody>
          </p:sp>
          <p:sp>
            <p:nvSpPr>
              <p:cNvPr id="27" name="Rectangle 26"/>
              <p:cNvSpPr/>
              <p:nvPr userDrawn="1"/>
            </p:nvSpPr>
            <p:spPr bwMode="auto">
              <a:xfrm>
                <a:off x="3413144" y="4543426"/>
                <a:ext cx="869930" cy="289766"/>
              </a:xfrm>
              <a:prstGeom prst="rect">
                <a:avLst/>
              </a:prstGeom>
              <a:solidFill>
                <a:schemeClr val="accent3"/>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marL="0" algn="l" defTabSz="932472" rtl="0" eaLnBrk="1" fontAlgn="base" latinLnBrk="0" hangingPunct="1">
                  <a:lnSpc>
                    <a:spcPct val="100000"/>
                  </a:lnSpc>
                  <a:spcBef>
                    <a:spcPct val="0"/>
                  </a:spcBef>
                  <a:spcAft>
                    <a:spcPct val="0"/>
                  </a:spcAft>
                </a:pPr>
                <a:r>
                  <a:rPr lang="en-US" sz="500" b="1" kern="1200" baseline="0" dirty="0">
                    <a:gradFill>
                      <a:gsLst>
                        <a:gs pos="37168">
                          <a:srgbClr val="292929"/>
                        </a:gs>
                        <a:gs pos="72000">
                          <a:srgbClr val="292929"/>
                        </a:gs>
                      </a:gsLst>
                      <a:lin ang="5400000" scaled="0"/>
                    </a:gradFill>
                    <a:latin typeface="+mn-lt"/>
                    <a:ea typeface="Segoe UI" pitchFamily="34" charset="0"/>
                    <a:cs typeface="Segoe UI" pitchFamily="34" charset="0"/>
                  </a:rPr>
                  <a:t>Light Gray</a:t>
                </a:r>
              </a:p>
              <a:p>
                <a:pPr marL="0" algn="l" defTabSz="932472" rtl="0" eaLnBrk="1" fontAlgn="base" latinLnBrk="0" hangingPunct="1">
                  <a:lnSpc>
                    <a:spcPct val="100000"/>
                  </a:lnSpc>
                  <a:spcBef>
                    <a:spcPct val="0"/>
                  </a:spcBef>
                  <a:spcAft>
                    <a:spcPct val="0"/>
                  </a:spcAft>
                </a:pPr>
                <a:r>
                  <a:rPr lang="en-US" sz="500" b="0" kern="1200" baseline="0" dirty="0">
                    <a:gradFill>
                      <a:gsLst>
                        <a:gs pos="37168">
                          <a:srgbClr val="292929"/>
                        </a:gs>
                        <a:gs pos="72000">
                          <a:srgbClr val="292929"/>
                        </a:gs>
                      </a:gsLst>
                      <a:lin ang="5400000" scaled="0"/>
                    </a:gradFill>
                    <a:latin typeface="+mn-lt"/>
                    <a:ea typeface="Segoe UI" pitchFamily="34" charset="0"/>
                    <a:cs typeface="Segoe UI" pitchFamily="34" charset="0"/>
                  </a:rPr>
                  <a:t>R:210 G:210 B:210</a:t>
                </a:r>
              </a:p>
            </p:txBody>
          </p:sp>
          <p:sp>
            <p:nvSpPr>
              <p:cNvPr id="28" name="Rectangle 27"/>
              <p:cNvSpPr/>
              <p:nvPr userDrawn="1"/>
            </p:nvSpPr>
            <p:spPr bwMode="auto">
              <a:xfrm>
                <a:off x="2498744" y="4882896"/>
                <a:ext cx="869930" cy="289766"/>
              </a:xfrm>
              <a:prstGeom prst="rect">
                <a:avLst/>
              </a:prstGeom>
              <a:solidFill>
                <a:schemeClr val="accent5"/>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marL="0" algn="l" defTabSz="932472" rtl="0" eaLnBrk="1" fontAlgn="base" latinLnBrk="0" hangingPunct="1">
                  <a:lnSpc>
                    <a:spcPct val="100000"/>
                  </a:lnSpc>
                  <a:spcBef>
                    <a:spcPct val="0"/>
                  </a:spcBef>
                  <a:spcAft>
                    <a:spcPct val="0"/>
                  </a:spcAft>
                </a:pPr>
                <a:r>
                  <a:rPr lang="en-US" sz="500" b="1" kern="1200" baseline="0" dirty="0">
                    <a:gradFill>
                      <a:gsLst>
                        <a:gs pos="37168">
                          <a:srgbClr val="292929"/>
                        </a:gs>
                        <a:gs pos="72000">
                          <a:srgbClr val="292929"/>
                        </a:gs>
                      </a:gsLst>
                      <a:lin ang="5400000" scaled="0"/>
                    </a:gradFill>
                    <a:latin typeface="+mn-lt"/>
                    <a:ea typeface="Segoe UI" pitchFamily="34" charset="0"/>
                    <a:cs typeface="Segoe UI" pitchFamily="34" charset="0"/>
                  </a:rPr>
                  <a:t>Light Orange</a:t>
                </a:r>
              </a:p>
              <a:p>
                <a:pPr marL="0" algn="l" defTabSz="932472" rtl="0" eaLnBrk="1" fontAlgn="base" latinLnBrk="0" hangingPunct="1">
                  <a:lnSpc>
                    <a:spcPct val="100000"/>
                  </a:lnSpc>
                  <a:spcBef>
                    <a:spcPct val="0"/>
                  </a:spcBef>
                  <a:spcAft>
                    <a:spcPct val="0"/>
                  </a:spcAft>
                </a:pPr>
                <a:r>
                  <a:rPr lang="en-US" sz="500" kern="1200" dirty="0">
                    <a:gradFill>
                      <a:gsLst>
                        <a:gs pos="37168">
                          <a:srgbClr val="292929"/>
                        </a:gs>
                        <a:gs pos="72000">
                          <a:srgbClr val="292929"/>
                        </a:gs>
                      </a:gsLst>
                      <a:lin ang="5400000" scaled="0"/>
                    </a:gradFill>
                    <a:latin typeface="+mn-lt"/>
                    <a:ea typeface="Segoe UI" pitchFamily="34" charset="0"/>
                    <a:cs typeface="Segoe UI" pitchFamily="34" charset="0"/>
                  </a:rPr>
                  <a:t>R:255 G:140 B:0</a:t>
                </a:r>
              </a:p>
            </p:txBody>
          </p:sp>
          <p:sp>
            <p:nvSpPr>
              <p:cNvPr id="29" name="Rectangle 28"/>
              <p:cNvSpPr/>
              <p:nvPr userDrawn="1"/>
            </p:nvSpPr>
            <p:spPr bwMode="auto">
              <a:xfrm>
                <a:off x="3413144" y="4882895"/>
                <a:ext cx="869930" cy="289766"/>
              </a:xfrm>
              <a:prstGeom prst="rect">
                <a:avLst/>
              </a:prstGeom>
              <a:solidFill>
                <a:schemeClr val="accent6"/>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marL="0" algn="l" defTabSz="932472" rtl="0" eaLnBrk="1" fontAlgn="base" latinLnBrk="0" hangingPunct="1">
                  <a:lnSpc>
                    <a:spcPct val="100000"/>
                  </a:lnSpc>
                  <a:spcBef>
                    <a:spcPct val="0"/>
                  </a:spcBef>
                  <a:spcAft>
                    <a:spcPct val="0"/>
                  </a:spcAft>
                </a:pPr>
                <a:r>
                  <a:rPr lang="en-US" sz="500" b="1" kern="1200" baseline="0" dirty="0">
                    <a:gradFill>
                      <a:gsLst>
                        <a:gs pos="37168">
                          <a:srgbClr val="292929"/>
                        </a:gs>
                        <a:gs pos="72000">
                          <a:srgbClr val="292929"/>
                        </a:gs>
                      </a:gsLst>
                      <a:lin ang="5400000" scaled="0"/>
                    </a:gradFill>
                    <a:latin typeface="+mn-lt"/>
                    <a:ea typeface="Segoe UI" pitchFamily="34" charset="0"/>
                    <a:cs typeface="Segoe UI" pitchFamily="34" charset="0"/>
                  </a:rPr>
                  <a:t>Light Blue</a:t>
                </a:r>
              </a:p>
              <a:p>
                <a:pPr marL="0" algn="l" defTabSz="932472" rtl="0" eaLnBrk="1" fontAlgn="base" latinLnBrk="0" hangingPunct="1">
                  <a:lnSpc>
                    <a:spcPct val="100000"/>
                  </a:lnSpc>
                  <a:spcBef>
                    <a:spcPct val="0"/>
                  </a:spcBef>
                  <a:spcAft>
                    <a:spcPct val="0"/>
                  </a:spcAft>
                </a:pPr>
                <a:r>
                  <a:rPr lang="en-US" sz="500" b="0" kern="1200" baseline="0" dirty="0">
                    <a:gradFill>
                      <a:gsLst>
                        <a:gs pos="37168">
                          <a:srgbClr val="292929"/>
                        </a:gs>
                        <a:gs pos="72000">
                          <a:srgbClr val="292929"/>
                        </a:gs>
                      </a:gsLst>
                      <a:lin ang="5400000" scaled="0"/>
                    </a:gradFill>
                    <a:latin typeface="+mn-lt"/>
                    <a:ea typeface="Segoe UI" pitchFamily="34" charset="0"/>
                    <a:cs typeface="Segoe UI" pitchFamily="34" charset="0"/>
                  </a:rPr>
                  <a:t>R:16 G:124 B:16</a:t>
                </a:r>
              </a:p>
            </p:txBody>
          </p:sp>
          <p:sp>
            <p:nvSpPr>
              <p:cNvPr id="30" name="Rectangle 29"/>
              <p:cNvSpPr/>
              <p:nvPr userDrawn="1"/>
            </p:nvSpPr>
            <p:spPr bwMode="auto">
              <a:xfrm>
                <a:off x="1584344" y="4882896"/>
                <a:ext cx="869930" cy="289766"/>
              </a:xfrm>
              <a:prstGeom prst="rect">
                <a:avLst/>
              </a:prstGeom>
              <a:solidFill>
                <a:schemeClr val="accent4"/>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marL="0" algn="l" defTabSz="932472" rtl="0" eaLnBrk="1" fontAlgn="base" latinLnBrk="0" hangingPunct="1">
                  <a:lnSpc>
                    <a:spcPct val="100000"/>
                  </a:lnSpc>
                  <a:spcBef>
                    <a:spcPct val="0"/>
                  </a:spcBef>
                  <a:spcAft>
                    <a:spcPct val="0"/>
                  </a:spcAft>
                </a:pPr>
                <a:r>
                  <a:rPr lang="en-US" sz="500" b="1" kern="1200" baseline="0" dirty="0">
                    <a:gradFill>
                      <a:gsLst>
                        <a:gs pos="37168">
                          <a:srgbClr val="292929"/>
                        </a:gs>
                        <a:gs pos="72000">
                          <a:srgbClr val="292929"/>
                        </a:gs>
                      </a:gsLst>
                      <a:lin ang="5400000" scaled="0"/>
                    </a:gradFill>
                    <a:latin typeface="+mn-lt"/>
                    <a:ea typeface="Segoe UI" pitchFamily="34" charset="0"/>
                    <a:cs typeface="Segoe UI" pitchFamily="34" charset="0"/>
                  </a:rPr>
                  <a:t>Yellow</a:t>
                </a:r>
              </a:p>
              <a:p>
                <a:pPr marL="0" algn="l" defTabSz="932472" rtl="0" eaLnBrk="1" fontAlgn="base" latinLnBrk="0" hangingPunct="1">
                  <a:lnSpc>
                    <a:spcPct val="100000"/>
                  </a:lnSpc>
                  <a:spcBef>
                    <a:spcPct val="0"/>
                  </a:spcBef>
                  <a:spcAft>
                    <a:spcPct val="0"/>
                  </a:spcAft>
                </a:pPr>
                <a:r>
                  <a:rPr lang="en-US" sz="500" b="0" kern="1200" baseline="0" dirty="0">
                    <a:gradFill>
                      <a:gsLst>
                        <a:gs pos="37168">
                          <a:srgbClr val="292929"/>
                        </a:gs>
                        <a:gs pos="72000">
                          <a:srgbClr val="292929"/>
                        </a:gs>
                      </a:gsLst>
                      <a:lin ang="5400000" scaled="0"/>
                    </a:gradFill>
                    <a:latin typeface="+mn-lt"/>
                    <a:ea typeface="Segoe UI" pitchFamily="34" charset="0"/>
                    <a:cs typeface="Segoe UI" pitchFamily="34" charset="0"/>
                  </a:rPr>
                  <a:t>R:255 G:185 B:0</a:t>
                </a:r>
              </a:p>
            </p:txBody>
          </p:sp>
        </p:grpSp>
        <p:sp>
          <p:nvSpPr>
            <p:cNvPr id="20" name="TextBox 19"/>
            <p:cNvSpPr txBox="1"/>
            <p:nvPr userDrawn="1"/>
          </p:nvSpPr>
          <p:spPr>
            <a:xfrm rot="5400000">
              <a:off x="12988035" y="260168"/>
              <a:ext cx="843501" cy="323165"/>
            </a:xfrm>
            <a:prstGeom prst="rect">
              <a:avLst/>
            </a:prstGeom>
            <a:noFill/>
          </p:spPr>
          <p:txBody>
            <a:bodyPr wrap="none" lIns="0" tIns="91440" rIns="182880" bIns="91440" rtlCol="0">
              <a:spAutoFit/>
            </a:bodyPr>
            <a:lstStyle/>
            <a:p>
              <a:pPr marL="0" algn="l" defTabSz="932742" rtl="0" eaLnBrk="1" latinLnBrk="0" hangingPunct="1">
                <a:lnSpc>
                  <a:spcPct val="90000"/>
                </a:lnSpc>
                <a:spcAft>
                  <a:spcPts val="600"/>
                </a:spcAft>
              </a:pPr>
              <a:r>
                <a:rPr lang="en-US" sz="1000" kern="1200" dirty="0">
                  <a:gradFill>
                    <a:gsLst>
                      <a:gs pos="82301">
                        <a:srgbClr val="292929"/>
                      </a:gs>
                      <a:gs pos="62000">
                        <a:srgbClr val="292929"/>
                      </a:gs>
                    </a:gsLst>
                    <a:lin ang="5400000" scaled="0"/>
                  </a:gradFill>
                  <a:latin typeface="+mn-lt"/>
                  <a:ea typeface="+mn-ea"/>
                  <a:cs typeface="+mn-cs"/>
                </a:rPr>
                <a:t>Main colors</a:t>
              </a:r>
            </a:p>
          </p:txBody>
        </p:sp>
        <p:sp>
          <p:nvSpPr>
            <p:cNvPr id="21" name="TextBox 20"/>
            <p:cNvSpPr txBox="1"/>
            <p:nvPr userDrawn="1"/>
          </p:nvSpPr>
          <p:spPr>
            <a:xfrm rot="5400000">
              <a:off x="11742070" y="4230580"/>
              <a:ext cx="2656496" cy="323165"/>
            </a:xfrm>
            <a:prstGeom prst="rect">
              <a:avLst/>
            </a:prstGeom>
            <a:noFill/>
          </p:spPr>
          <p:txBody>
            <a:bodyPr wrap="none" lIns="0" tIns="91440" rIns="182880" bIns="91440" rtlCol="0">
              <a:spAutoFit/>
            </a:bodyPr>
            <a:lstStyle/>
            <a:p>
              <a:pPr marL="0" algn="l" defTabSz="932742" rtl="0" eaLnBrk="1" latinLnBrk="0" hangingPunct="1">
                <a:lnSpc>
                  <a:spcPct val="90000"/>
                </a:lnSpc>
                <a:spcAft>
                  <a:spcPts val="600"/>
                </a:spcAft>
              </a:pPr>
              <a:r>
                <a:rPr lang="en-US" sz="1000" kern="1200" dirty="0">
                  <a:gradFill>
                    <a:gsLst>
                      <a:gs pos="82301">
                        <a:srgbClr val="292929"/>
                      </a:gs>
                      <a:gs pos="62000">
                        <a:srgbClr val="292929"/>
                      </a:gs>
                    </a:gsLst>
                    <a:lin ang="5400000" scaled="0"/>
                  </a:gradFill>
                  <a:latin typeface="+mn-lt"/>
                  <a:ea typeface="+mn-ea"/>
                  <a:cs typeface="+mn-cs"/>
                </a:rPr>
                <a:t>Secondary colors (use only when necessary)</a:t>
              </a:r>
            </a:p>
          </p:txBody>
        </p:sp>
        <p:sp>
          <p:nvSpPr>
            <p:cNvPr id="22" name="Rectangle 21"/>
            <p:cNvSpPr/>
            <p:nvPr userDrawn="1"/>
          </p:nvSpPr>
          <p:spPr bwMode="auto">
            <a:xfrm rot="5400000">
              <a:off x="12328888" y="5187119"/>
              <a:ext cx="869930" cy="289766"/>
            </a:xfrm>
            <a:prstGeom prst="rect">
              <a:avLst/>
            </a:prstGeom>
            <a:solidFill>
              <a:srgbClr val="BAD80A"/>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marL="0" algn="l" defTabSz="932472" rtl="0" eaLnBrk="1" fontAlgn="base" latinLnBrk="0" hangingPunct="1">
                <a:lnSpc>
                  <a:spcPct val="100000"/>
                </a:lnSpc>
                <a:spcBef>
                  <a:spcPct val="0"/>
                </a:spcBef>
                <a:spcAft>
                  <a:spcPct val="0"/>
                </a:spcAft>
              </a:pPr>
              <a:r>
                <a:rPr lang="en-US" sz="500" b="1" kern="1200" baseline="0" dirty="0">
                  <a:gradFill>
                    <a:gsLst>
                      <a:gs pos="37168">
                        <a:srgbClr val="292929"/>
                      </a:gs>
                      <a:gs pos="72000">
                        <a:srgbClr val="292929"/>
                      </a:gs>
                    </a:gsLst>
                    <a:lin ang="5400000" scaled="0"/>
                  </a:gradFill>
                  <a:latin typeface="+mn-lt"/>
                  <a:ea typeface="Segoe UI" pitchFamily="34" charset="0"/>
                  <a:cs typeface="Segoe UI" pitchFamily="34" charset="0"/>
                </a:rPr>
                <a:t>Light Green </a:t>
              </a:r>
            </a:p>
            <a:p>
              <a:pPr marL="0" algn="l" defTabSz="932472" rtl="0" eaLnBrk="1" fontAlgn="base" latinLnBrk="0" hangingPunct="1">
                <a:lnSpc>
                  <a:spcPct val="100000"/>
                </a:lnSpc>
                <a:spcBef>
                  <a:spcPct val="0"/>
                </a:spcBef>
                <a:spcAft>
                  <a:spcPct val="0"/>
                </a:spcAft>
              </a:pPr>
              <a:r>
                <a:rPr lang="en-US" sz="500" b="0" kern="1200" baseline="0" dirty="0">
                  <a:gradFill>
                    <a:gsLst>
                      <a:gs pos="37168">
                        <a:srgbClr val="292929"/>
                      </a:gs>
                      <a:gs pos="72000">
                        <a:srgbClr val="292929"/>
                      </a:gs>
                    </a:gsLst>
                    <a:lin ang="5400000" scaled="0"/>
                  </a:gradFill>
                  <a:latin typeface="+mn-lt"/>
                  <a:ea typeface="Segoe UI" pitchFamily="34" charset="0"/>
                  <a:cs typeface="Segoe UI" pitchFamily="34" charset="0"/>
                </a:rPr>
                <a:t>R:168 G:216 B:10</a:t>
              </a:r>
            </a:p>
          </p:txBody>
        </p:sp>
        <p:sp>
          <p:nvSpPr>
            <p:cNvPr id="31" name="Rectangle 30"/>
            <p:cNvSpPr/>
            <p:nvPr userDrawn="1"/>
          </p:nvSpPr>
          <p:spPr bwMode="auto">
            <a:xfrm rot="5400000">
              <a:off x="12328888" y="4270558"/>
              <a:ext cx="869930" cy="289766"/>
            </a:xfrm>
            <a:prstGeom prst="rect">
              <a:avLst/>
            </a:prstGeom>
            <a:solidFill>
              <a:srgbClr val="A8000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marL="0" algn="l" defTabSz="932472" rtl="0" eaLnBrk="1" fontAlgn="base" latinLnBrk="0" hangingPunct="1">
                <a:lnSpc>
                  <a:spcPct val="100000"/>
                </a:lnSpc>
                <a:spcBef>
                  <a:spcPct val="0"/>
                </a:spcBef>
                <a:spcAft>
                  <a:spcPct val="0"/>
                </a:spcAft>
              </a:pPr>
              <a:r>
                <a:rPr lang="en-US" sz="500" b="1" kern="1200" baseline="0" dirty="0">
                  <a:gradFill>
                    <a:gsLst>
                      <a:gs pos="0">
                        <a:srgbClr val="FFFFFF"/>
                      </a:gs>
                      <a:gs pos="100000">
                        <a:srgbClr val="FFFFFF"/>
                      </a:gs>
                    </a:gsLst>
                    <a:lin ang="5400000" scaled="0"/>
                  </a:gradFill>
                  <a:latin typeface="+mn-lt"/>
                  <a:ea typeface="Segoe UI" pitchFamily="34" charset="0"/>
                  <a:cs typeface="Segoe UI" pitchFamily="34" charset="0"/>
                </a:rPr>
                <a:t>Dark Red</a:t>
              </a:r>
            </a:p>
            <a:p>
              <a:pPr algn="l" defTabSz="932472" fontAlgn="base">
                <a:lnSpc>
                  <a:spcPct val="100000"/>
                </a:lnSpc>
                <a:spcBef>
                  <a:spcPct val="0"/>
                </a:spcBef>
                <a:spcAft>
                  <a:spcPct val="0"/>
                </a:spcAft>
              </a:pPr>
              <a:r>
                <a:rPr lang="en-US" sz="500" dirty="0">
                  <a:gradFill>
                    <a:gsLst>
                      <a:gs pos="2092">
                        <a:srgbClr val="F8F8F8"/>
                      </a:gs>
                      <a:gs pos="10042">
                        <a:srgbClr val="F8F8F8"/>
                      </a:gs>
                    </a:gsLst>
                    <a:lin ang="5400000" scaled="0"/>
                  </a:gradFill>
                  <a:ea typeface="Segoe UI" pitchFamily="34" charset="0"/>
                  <a:cs typeface="Segoe UI" pitchFamily="34" charset="0"/>
                </a:rPr>
                <a:t>R:</a:t>
              </a:r>
              <a:r>
                <a:rPr lang="en-US" sz="500" baseline="0" dirty="0">
                  <a:gradFill>
                    <a:gsLst>
                      <a:gs pos="2092">
                        <a:srgbClr val="F8F8F8"/>
                      </a:gs>
                      <a:gs pos="10042">
                        <a:srgbClr val="F8F8F8"/>
                      </a:gs>
                    </a:gsLst>
                    <a:lin ang="5400000" scaled="0"/>
                  </a:gradFill>
                  <a:ea typeface="Segoe UI" pitchFamily="34" charset="0"/>
                  <a:cs typeface="Segoe UI" pitchFamily="34" charset="0"/>
                </a:rPr>
                <a:t>168 G:0 B:0</a:t>
              </a:r>
              <a:endParaRPr lang="en-US" sz="500" dirty="0">
                <a:gradFill>
                  <a:gsLst>
                    <a:gs pos="2092">
                      <a:srgbClr val="F8F8F8"/>
                    </a:gs>
                    <a:gs pos="10042">
                      <a:srgbClr val="F8F8F8"/>
                    </a:gs>
                  </a:gsLst>
                  <a:lin ang="5400000" scaled="0"/>
                </a:gradFill>
                <a:ea typeface="Segoe UI" pitchFamily="34" charset="0"/>
                <a:cs typeface="Segoe UI" pitchFamily="34" charset="0"/>
              </a:endParaRPr>
            </a:p>
          </p:txBody>
        </p:sp>
        <p:sp>
          <p:nvSpPr>
            <p:cNvPr id="32" name="Rectangle 31"/>
            <p:cNvSpPr/>
            <p:nvPr userDrawn="1"/>
          </p:nvSpPr>
          <p:spPr bwMode="auto">
            <a:xfrm rot="5400000">
              <a:off x="12328888" y="3353997"/>
              <a:ext cx="869930" cy="289766"/>
            </a:xfrm>
            <a:prstGeom prst="rect">
              <a:avLst/>
            </a:prstGeom>
            <a:solidFill>
              <a:srgbClr val="00205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marL="0" algn="l" defTabSz="932472" rtl="0" eaLnBrk="1" fontAlgn="base" latinLnBrk="0" hangingPunct="1">
                <a:lnSpc>
                  <a:spcPct val="100000"/>
                </a:lnSpc>
                <a:spcBef>
                  <a:spcPct val="0"/>
                </a:spcBef>
                <a:spcAft>
                  <a:spcPct val="0"/>
                </a:spcAft>
              </a:pPr>
              <a:r>
                <a:rPr lang="en-US" sz="500" b="1" kern="1200" baseline="0" dirty="0">
                  <a:gradFill>
                    <a:gsLst>
                      <a:gs pos="0">
                        <a:srgbClr val="FFFFFF"/>
                      </a:gs>
                      <a:gs pos="100000">
                        <a:srgbClr val="FFFFFF"/>
                      </a:gs>
                    </a:gsLst>
                    <a:lin ang="5400000" scaled="0"/>
                  </a:gradFill>
                  <a:latin typeface="+mn-lt"/>
                  <a:ea typeface="Segoe UI" pitchFamily="34" charset="0"/>
                  <a:cs typeface="Segoe UI" pitchFamily="34" charset="0"/>
                </a:rPr>
                <a:t>Dark Blue</a:t>
              </a:r>
            </a:p>
            <a:p>
              <a:pPr algn="l" defTabSz="932472" fontAlgn="base">
                <a:lnSpc>
                  <a:spcPct val="100000"/>
                </a:lnSpc>
                <a:spcBef>
                  <a:spcPct val="0"/>
                </a:spcBef>
                <a:spcAft>
                  <a:spcPct val="0"/>
                </a:spcAft>
              </a:pPr>
              <a:r>
                <a:rPr lang="en-US" sz="500" dirty="0">
                  <a:gradFill>
                    <a:gsLst>
                      <a:gs pos="2092">
                        <a:srgbClr val="F8F8F8"/>
                      </a:gs>
                      <a:gs pos="10042">
                        <a:srgbClr val="F8F8F8"/>
                      </a:gs>
                    </a:gsLst>
                    <a:lin ang="5400000" scaled="0"/>
                  </a:gradFill>
                  <a:ea typeface="Segoe UI" pitchFamily="34" charset="0"/>
                  <a:cs typeface="Segoe UI" pitchFamily="34" charset="0"/>
                </a:rPr>
                <a:t>R0 G32 B80</a:t>
              </a:r>
            </a:p>
          </p:txBody>
        </p:sp>
      </p:grpSp>
    </p:spTree>
    <p:extLst>
      <p:ext uri="{BB962C8B-B14F-4D97-AF65-F5344CB8AC3E}">
        <p14:creationId xmlns:p14="http://schemas.microsoft.com/office/powerpoint/2010/main" val="1249032989"/>
      </p:ext>
    </p:extLst>
  </p:cSld>
  <p:clrMap bg1="dk1" tx1="lt1" bg2="dk2" tx2="lt2" accent1="accent1" accent2="accent2" accent3="accent3" accent4="accent4" accent5="accent5" accent6="accent6" hlink="hlink" folHlink="folHlink"/>
  <p:transition>
    <p:fade/>
  </p:transition>
  <p:txStyles>
    <p:titleStyle>
      <a:lvl1pPr algn="l" defTabSz="932742" rtl="0" eaLnBrk="1" latinLnBrk="0" hangingPunct="1">
        <a:lnSpc>
          <a:spcPct val="90000"/>
        </a:lnSpc>
        <a:spcBef>
          <a:spcPct val="0"/>
        </a:spcBef>
        <a:buNone/>
        <a:defRPr lang="en-US" sz="4800" b="0" kern="1200" cap="none" spc="-102" baseline="0" dirty="0" smtClean="0">
          <a:ln w="3175">
            <a:noFill/>
          </a:ln>
          <a:gradFill>
            <a:gsLst>
              <a:gs pos="1250">
                <a:schemeClr val="tx1"/>
              </a:gs>
              <a:gs pos="100000">
                <a:schemeClr val="tx1"/>
              </a:gs>
            </a:gsLst>
            <a:lin ang="5400000" scaled="0"/>
          </a:gradFill>
          <a:effectLst/>
          <a:latin typeface="+mj-lt"/>
          <a:ea typeface="+mn-ea"/>
          <a:cs typeface="Segoe UI" pitchFamily="34" charset="0"/>
        </a:defRPr>
      </a:lvl1pPr>
    </p:titleStyle>
    <p:bodyStyle>
      <a:lvl1pPr marL="342900" marR="0" indent="-342900" algn="l" defTabSz="932742" rtl="0" eaLnBrk="1" fontAlgn="auto" latinLnBrk="0" hangingPunct="1">
        <a:lnSpc>
          <a:spcPct val="90000"/>
        </a:lnSpc>
        <a:spcBef>
          <a:spcPct val="20000"/>
        </a:spcBef>
        <a:spcAft>
          <a:spcPts val="0"/>
        </a:spcAft>
        <a:buClrTx/>
        <a:buSzPct val="90000"/>
        <a:buFont typeface="Arial" pitchFamily="34" charset="0"/>
        <a:buChar char="•"/>
        <a:tabLst/>
        <a:defRPr lang="en-US" sz="4000" kern="1200" spc="0" baseline="0" dirty="0" smtClean="0">
          <a:gradFill>
            <a:gsLst>
              <a:gs pos="1250">
                <a:schemeClr val="tx1"/>
              </a:gs>
              <a:gs pos="100000">
                <a:schemeClr val="tx1"/>
              </a:gs>
            </a:gsLst>
            <a:lin ang="5400000" scaled="0"/>
          </a:gradFill>
          <a:latin typeface="+mj-lt"/>
          <a:ea typeface="+mn-ea"/>
          <a:cs typeface="+mn-cs"/>
        </a:defRPr>
      </a:lvl1pPr>
      <a:lvl2pPr marL="584200" marR="0" indent="-241300" algn="l" defTabSz="932742" rtl="0" eaLnBrk="1" fontAlgn="auto" latinLnBrk="0" hangingPunct="1">
        <a:lnSpc>
          <a:spcPct val="90000"/>
        </a:lnSpc>
        <a:spcBef>
          <a:spcPct val="20000"/>
        </a:spcBef>
        <a:spcAft>
          <a:spcPts val="0"/>
        </a:spcAft>
        <a:buClrTx/>
        <a:buSzPct val="90000"/>
        <a:buFont typeface="Arial" pitchFamily="34" charset="0"/>
        <a:buChar char="•"/>
        <a:tabLst/>
        <a:defRPr lang="en-US" sz="2400" kern="1200" spc="0" baseline="0" dirty="0" smtClean="0">
          <a:gradFill>
            <a:gsLst>
              <a:gs pos="1250">
                <a:schemeClr val="tx1"/>
              </a:gs>
              <a:gs pos="100000">
                <a:schemeClr val="tx1"/>
              </a:gs>
            </a:gsLst>
            <a:lin ang="5400000" scaled="0"/>
          </a:gradFill>
          <a:latin typeface="+mn-lt"/>
          <a:ea typeface="+mn-ea"/>
          <a:cs typeface="Segoe UI" panose="020B0502040204020203" pitchFamily="34" charset="0"/>
        </a:defRPr>
      </a:lvl2pPr>
      <a:lvl3pPr marL="8001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2000" kern="1200" spc="0" baseline="0">
          <a:gradFill>
            <a:gsLst>
              <a:gs pos="1250">
                <a:schemeClr val="tx1"/>
              </a:gs>
              <a:gs pos="100000">
                <a:schemeClr val="tx1"/>
              </a:gs>
            </a:gsLst>
            <a:lin ang="5400000" scaled="0"/>
          </a:gradFill>
          <a:latin typeface="+mn-lt"/>
          <a:ea typeface="+mn-ea"/>
          <a:cs typeface="Segoe UI" panose="020B0502040204020203" pitchFamily="34" charset="0"/>
        </a:defRPr>
      </a:lvl3pPr>
      <a:lvl4pPr marL="10287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Segoe UI" panose="020B0502040204020203" pitchFamily="34" charset="0"/>
        </a:defRPr>
      </a:lvl4pPr>
      <a:lvl5pPr marL="12573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Segoe UI" panose="020B0502040204020203" pitchFamily="34" charset="0"/>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87">
          <p15:clr>
            <a:srgbClr val="5ACBF0"/>
          </p15:clr>
        </p15:guide>
        <p15:guide id="2" pos="173">
          <p15:clr>
            <a:srgbClr val="5ACBF0"/>
          </p15:clr>
        </p15:guide>
        <p15:guide id="3" pos="749">
          <p15:clr>
            <a:srgbClr val="5ACBF0"/>
          </p15:clr>
        </p15:guide>
        <p15:guide id="4" pos="1325">
          <p15:clr>
            <a:srgbClr val="5ACBF0"/>
          </p15:clr>
        </p15:guide>
        <p15:guide id="5" pos="1901">
          <p15:clr>
            <a:srgbClr val="5ACBF0"/>
          </p15:clr>
        </p15:guide>
        <p15:guide id="6" pos="2477">
          <p15:clr>
            <a:srgbClr val="5ACBF0"/>
          </p15:clr>
        </p15:guide>
        <p15:guide id="7" pos="3053">
          <p15:clr>
            <a:srgbClr val="5ACBF0"/>
          </p15:clr>
        </p15:guide>
        <p15:guide id="8" pos="3629">
          <p15:clr>
            <a:srgbClr val="5ACBF0"/>
          </p15:clr>
        </p15:guide>
        <p15:guide id="9" pos="4205">
          <p15:clr>
            <a:srgbClr val="5ACBF0"/>
          </p15:clr>
        </p15:guide>
        <p15:guide id="10" pos="4781">
          <p15:clr>
            <a:srgbClr val="5ACBF0"/>
          </p15:clr>
        </p15:guide>
        <p15:guide id="11" pos="5357">
          <p15:clr>
            <a:srgbClr val="5ACBF0"/>
          </p15:clr>
        </p15:guide>
        <p15:guide id="12" pos="5933">
          <p15:clr>
            <a:srgbClr val="5ACBF0"/>
          </p15:clr>
        </p15:guide>
        <p15:guide id="13" pos="6509">
          <p15:clr>
            <a:srgbClr val="5ACBF0"/>
          </p15:clr>
        </p15:guide>
        <p15:guide id="14" pos="7085">
          <p15:clr>
            <a:srgbClr val="5ACBF0"/>
          </p15:clr>
        </p15:guide>
        <p15:guide id="15" pos="7661">
          <p15:clr>
            <a:srgbClr val="5ACBF0"/>
          </p15:clr>
        </p15:guide>
        <p15:guide id="16" pos="288" userDrawn="1">
          <p15:clr>
            <a:srgbClr val="C35EA4"/>
          </p15:clr>
        </p15:guide>
        <p15:guide id="17" pos="7546" userDrawn="1">
          <p15:clr>
            <a:srgbClr val="C35EA4"/>
          </p15:clr>
        </p15:guide>
        <p15:guide id="18" orient="horz" pos="763">
          <p15:clr>
            <a:srgbClr val="5ACBF0"/>
          </p15:clr>
        </p15:guide>
        <p15:guide id="19" orient="horz" pos="1339">
          <p15:clr>
            <a:srgbClr val="5ACBF0"/>
          </p15:clr>
        </p15:guide>
        <p15:guide id="20" orient="horz" pos="1915">
          <p15:clr>
            <a:srgbClr val="5ACBF0"/>
          </p15:clr>
        </p15:guide>
        <p15:guide id="21" orient="horz" pos="2491">
          <p15:clr>
            <a:srgbClr val="5ACBF0"/>
          </p15:clr>
        </p15:guide>
        <p15:guide id="22" orient="horz" pos="3067">
          <p15:clr>
            <a:srgbClr val="5ACBF0"/>
          </p15:clr>
        </p15:guide>
        <p15:guide id="23" orient="horz" pos="3643">
          <p15:clr>
            <a:srgbClr val="5ACBF0"/>
          </p15:clr>
        </p15:guide>
        <p15:guide id="24" orient="horz" pos="4219">
          <p15:clr>
            <a:srgbClr val="5ACBF0"/>
          </p15:clr>
        </p15:guide>
        <p15:guide id="25" orient="horz" pos="302" userDrawn="1">
          <p15:clr>
            <a:srgbClr val="C35EA4"/>
          </p15:clr>
        </p15:guide>
        <p15:guide id="26" orient="horz" pos="4104" userDrawn="1">
          <p15:clr>
            <a:srgbClr val="C35EA4"/>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8F8F8"/>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4639" y="295274"/>
            <a:ext cx="11889564" cy="917575"/>
          </a:xfrm>
          <a:prstGeom prst="rect">
            <a:avLst/>
          </a:prstGeom>
        </p:spPr>
        <p:txBody>
          <a:bodyPr vert="horz" wrap="square" lIns="146304" tIns="91440" rIns="146304" bIns="91440" rtlCol="0" anchor="t">
            <a:noAutofit/>
          </a:bodyPr>
          <a:lstStyle/>
          <a:p>
            <a:r>
              <a:rPr lang="en-US" dirty="0"/>
              <a:t>Click to edit Master title style</a:t>
            </a:r>
          </a:p>
        </p:txBody>
      </p:sp>
      <p:sp>
        <p:nvSpPr>
          <p:cNvPr id="4" name="Text Placeholder 3"/>
          <p:cNvSpPr>
            <a:spLocks noGrp="1"/>
          </p:cNvSpPr>
          <p:nvPr>
            <p:ph type="body" idx="1"/>
          </p:nvPr>
        </p:nvSpPr>
        <p:spPr>
          <a:xfrm>
            <a:off x="274640" y="1212851"/>
            <a:ext cx="11887198" cy="2092881"/>
          </a:xfrm>
          <a:prstGeom prst="rect">
            <a:avLst/>
          </a:prstGeom>
        </p:spPr>
        <p:txBody>
          <a:bodyPr vert="horz" wrap="square" lIns="146304" tIns="91440" rIns="146304" bIns="9144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3" name="Group 2"/>
          <p:cNvGrpSpPr/>
          <p:nvPr userDrawn="1"/>
        </p:nvGrpSpPr>
        <p:grpSpPr>
          <a:xfrm>
            <a:off x="12618967" y="0"/>
            <a:ext cx="952401" cy="5766967"/>
            <a:chOff x="12618967" y="0"/>
            <a:chExt cx="952401" cy="5766967"/>
          </a:xfrm>
        </p:grpSpPr>
        <p:grpSp>
          <p:nvGrpSpPr>
            <p:cNvPr id="26" name="Group 25"/>
            <p:cNvGrpSpPr/>
            <p:nvPr userDrawn="1"/>
          </p:nvGrpSpPr>
          <p:grpSpPr>
            <a:xfrm rot="5400000">
              <a:off x="11584220" y="1040742"/>
              <a:ext cx="2698730" cy="629236"/>
              <a:chOff x="1584344" y="4543426"/>
              <a:chExt cx="2698730" cy="629236"/>
            </a:xfrm>
          </p:grpSpPr>
          <p:sp>
            <p:nvSpPr>
              <p:cNvPr id="37" name="Rectangle 36"/>
              <p:cNvSpPr/>
              <p:nvPr userDrawn="1"/>
            </p:nvSpPr>
            <p:spPr bwMode="auto">
              <a:xfrm>
                <a:off x="1586734" y="4543428"/>
                <a:ext cx="869930" cy="289766"/>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algn="l" defTabSz="932472" fontAlgn="base">
                  <a:lnSpc>
                    <a:spcPct val="100000"/>
                  </a:lnSpc>
                  <a:spcBef>
                    <a:spcPct val="0"/>
                  </a:spcBef>
                  <a:spcAft>
                    <a:spcPct val="0"/>
                  </a:spcAft>
                </a:pPr>
                <a:r>
                  <a:rPr lang="en-US" sz="500" b="1" kern="1200" baseline="0" dirty="0" err="1">
                    <a:gradFill>
                      <a:gsLst>
                        <a:gs pos="0">
                          <a:srgbClr val="FFFFFF"/>
                        </a:gs>
                        <a:gs pos="100000">
                          <a:srgbClr val="FFFFFF"/>
                        </a:gs>
                      </a:gsLst>
                      <a:lin ang="5400000" scaled="0"/>
                    </a:gradFill>
                    <a:latin typeface="+mn-lt"/>
                    <a:ea typeface="Segoe UI" pitchFamily="34" charset="0"/>
                    <a:cs typeface="Segoe UI" pitchFamily="34" charset="0"/>
                  </a:rPr>
                  <a:t>Oragen</a:t>
                </a:r>
                <a:endParaRPr lang="en-US" sz="500" b="1" kern="1200" baseline="0" dirty="0">
                  <a:gradFill>
                    <a:gsLst>
                      <a:gs pos="0">
                        <a:srgbClr val="FFFFFF"/>
                      </a:gs>
                      <a:gs pos="100000">
                        <a:srgbClr val="FFFFFF"/>
                      </a:gs>
                    </a:gsLst>
                    <a:lin ang="5400000" scaled="0"/>
                  </a:gradFill>
                  <a:latin typeface="+mn-lt"/>
                  <a:ea typeface="Segoe UI" pitchFamily="34" charset="0"/>
                  <a:cs typeface="Segoe UI" pitchFamily="34" charset="0"/>
                </a:endParaRPr>
              </a:p>
              <a:p>
                <a:pPr algn="l" defTabSz="932472" fontAlgn="base">
                  <a:lnSpc>
                    <a:spcPct val="100000"/>
                  </a:lnSpc>
                  <a:spcBef>
                    <a:spcPct val="0"/>
                  </a:spcBef>
                  <a:spcAft>
                    <a:spcPct val="0"/>
                  </a:spcAft>
                </a:pPr>
                <a:r>
                  <a:rPr lang="en-US" sz="500" dirty="0">
                    <a:gradFill>
                      <a:gsLst>
                        <a:gs pos="0">
                          <a:srgbClr val="FFFFFF"/>
                        </a:gs>
                        <a:gs pos="100000">
                          <a:srgbClr val="FFFFFF"/>
                        </a:gs>
                      </a:gsLst>
                      <a:lin ang="5400000" scaled="0"/>
                    </a:gradFill>
                    <a:ea typeface="Segoe UI" pitchFamily="34" charset="0"/>
                    <a:cs typeface="Segoe UI" pitchFamily="34" charset="0"/>
                  </a:rPr>
                  <a:t>R:</a:t>
                </a:r>
                <a:r>
                  <a:rPr lang="en-US" sz="500" baseline="0" dirty="0">
                    <a:gradFill>
                      <a:gsLst>
                        <a:gs pos="0">
                          <a:srgbClr val="FFFFFF"/>
                        </a:gs>
                        <a:gs pos="100000">
                          <a:srgbClr val="FFFFFF"/>
                        </a:gs>
                      </a:gsLst>
                      <a:lin ang="5400000" scaled="0"/>
                    </a:gradFill>
                    <a:ea typeface="Segoe UI" pitchFamily="34" charset="0"/>
                    <a:cs typeface="Segoe UI" pitchFamily="34" charset="0"/>
                  </a:rPr>
                  <a:t>216 G:59 B:1</a:t>
                </a:r>
                <a:endParaRPr lang="en-US" sz="500" dirty="0">
                  <a:gradFill>
                    <a:gsLst>
                      <a:gs pos="0">
                        <a:srgbClr val="FFFFFF"/>
                      </a:gs>
                      <a:gs pos="100000">
                        <a:srgbClr val="FFFFFF"/>
                      </a:gs>
                    </a:gsLst>
                    <a:lin ang="5400000" scaled="0"/>
                  </a:gradFill>
                  <a:ea typeface="Segoe UI" pitchFamily="34" charset="0"/>
                  <a:cs typeface="Segoe UI" pitchFamily="34" charset="0"/>
                </a:endParaRPr>
              </a:p>
            </p:txBody>
          </p:sp>
          <p:sp>
            <p:nvSpPr>
              <p:cNvPr id="41" name="Rectangle 40"/>
              <p:cNvSpPr/>
              <p:nvPr userDrawn="1"/>
            </p:nvSpPr>
            <p:spPr bwMode="auto">
              <a:xfrm>
                <a:off x="2505456" y="4543427"/>
                <a:ext cx="869930" cy="289766"/>
              </a:xfrm>
              <a:prstGeom prst="rect">
                <a:avLst/>
              </a:prstGeom>
              <a:solidFill>
                <a:schemeClr val="accent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algn="l" defTabSz="932472" fontAlgn="base">
                  <a:lnSpc>
                    <a:spcPct val="100000"/>
                  </a:lnSpc>
                  <a:spcBef>
                    <a:spcPct val="0"/>
                  </a:spcBef>
                  <a:spcAft>
                    <a:spcPct val="0"/>
                  </a:spcAft>
                </a:pPr>
                <a:r>
                  <a:rPr lang="en-US" sz="500" b="1" kern="1200" baseline="0" dirty="0">
                    <a:gradFill>
                      <a:gsLst>
                        <a:gs pos="0">
                          <a:srgbClr val="FFFFFF"/>
                        </a:gs>
                        <a:gs pos="100000">
                          <a:srgbClr val="FFFFFF"/>
                        </a:gs>
                      </a:gsLst>
                      <a:lin ang="5400000" scaled="0"/>
                    </a:gradFill>
                    <a:latin typeface="+mn-lt"/>
                    <a:ea typeface="Segoe UI" pitchFamily="34" charset="0"/>
                    <a:cs typeface="Segoe UI" pitchFamily="34" charset="0"/>
                  </a:rPr>
                  <a:t>Blue</a:t>
                </a:r>
              </a:p>
              <a:p>
                <a:pPr marL="0" algn="l" defTabSz="932472" rtl="0" eaLnBrk="1" fontAlgn="base" latinLnBrk="0" hangingPunct="1">
                  <a:lnSpc>
                    <a:spcPct val="100000"/>
                  </a:lnSpc>
                  <a:spcBef>
                    <a:spcPct val="0"/>
                  </a:spcBef>
                  <a:spcAft>
                    <a:spcPct val="0"/>
                  </a:spcAft>
                </a:pPr>
                <a:r>
                  <a:rPr lang="en-US" sz="500" kern="1200" dirty="0">
                    <a:gradFill>
                      <a:gsLst>
                        <a:gs pos="2092">
                          <a:srgbClr val="F8F8F8"/>
                        </a:gs>
                        <a:gs pos="10042">
                          <a:srgbClr val="F8F8F8"/>
                        </a:gs>
                      </a:gsLst>
                      <a:lin ang="5400000" scaled="0"/>
                    </a:gradFill>
                    <a:latin typeface="+mn-lt"/>
                    <a:ea typeface="Segoe UI" pitchFamily="34" charset="0"/>
                    <a:cs typeface="Segoe UI" pitchFamily="34" charset="0"/>
                  </a:rPr>
                  <a:t>R:0 G:120 B:215</a:t>
                </a:r>
              </a:p>
            </p:txBody>
          </p:sp>
          <p:sp>
            <p:nvSpPr>
              <p:cNvPr id="42" name="Rectangle 41"/>
              <p:cNvSpPr/>
              <p:nvPr userDrawn="1"/>
            </p:nvSpPr>
            <p:spPr bwMode="auto">
              <a:xfrm>
                <a:off x="3413144" y="4543426"/>
                <a:ext cx="869930" cy="289766"/>
              </a:xfrm>
              <a:prstGeom prst="rect">
                <a:avLst/>
              </a:prstGeom>
              <a:solidFill>
                <a:schemeClr val="accent3"/>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marL="0" algn="l" defTabSz="932472" rtl="0" eaLnBrk="1" fontAlgn="base" latinLnBrk="0" hangingPunct="1">
                  <a:lnSpc>
                    <a:spcPct val="100000"/>
                  </a:lnSpc>
                  <a:spcBef>
                    <a:spcPct val="0"/>
                  </a:spcBef>
                  <a:spcAft>
                    <a:spcPct val="0"/>
                  </a:spcAft>
                </a:pPr>
                <a:r>
                  <a:rPr lang="en-US" sz="500" b="1" kern="1200" baseline="0" dirty="0">
                    <a:gradFill>
                      <a:gsLst>
                        <a:gs pos="0">
                          <a:srgbClr val="FFFFFF"/>
                        </a:gs>
                        <a:gs pos="100000">
                          <a:srgbClr val="FFFFFF"/>
                        </a:gs>
                      </a:gsLst>
                      <a:lin ang="5400000" scaled="0"/>
                    </a:gradFill>
                    <a:latin typeface="+mn-lt"/>
                    <a:ea typeface="Segoe UI" pitchFamily="34" charset="0"/>
                    <a:cs typeface="Segoe UI" pitchFamily="34" charset="0"/>
                  </a:rPr>
                  <a:t>Dark Gray</a:t>
                </a:r>
              </a:p>
              <a:p>
                <a:pPr marL="0" algn="l" defTabSz="932472" rtl="0" eaLnBrk="1" fontAlgn="base" latinLnBrk="0" hangingPunct="1">
                  <a:lnSpc>
                    <a:spcPct val="100000"/>
                  </a:lnSpc>
                  <a:spcBef>
                    <a:spcPct val="0"/>
                  </a:spcBef>
                  <a:spcAft>
                    <a:spcPct val="0"/>
                  </a:spcAft>
                </a:pPr>
                <a:r>
                  <a:rPr lang="en-US" sz="500" kern="1200" dirty="0">
                    <a:gradFill>
                      <a:gsLst>
                        <a:gs pos="2092">
                          <a:srgbClr val="F8F8F8"/>
                        </a:gs>
                        <a:gs pos="10042">
                          <a:srgbClr val="F8F8F8"/>
                        </a:gs>
                      </a:gsLst>
                      <a:lin ang="5400000" scaled="0"/>
                    </a:gradFill>
                    <a:latin typeface="+mn-lt"/>
                    <a:ea typeface="Segoe UI" pitchFamily="34" charset="0"/>
                    <a:cs typeface="Segoe UI" pitchFamily="34" charset="0"/>
                  </a:rPr>
                  <a:t>R:80 G:80 B:80</a:t>
                </a:r>
              </a:p>
            </p:txBody>
          </p:sp>
          <p:sp>
            <p:nvSpPr>
              <p:cNvPr id="43" name="Rectangle 42"/>
              <p:cNvSpPr/>
              <p:nvPr userDrawn="1"/>
            </p:nvSpPr>
            <p:spPr bwMode="auto">
              <a:xfrm>
                <a:off x="2498744" y="4882896"/>
                <a:ext cx="869930" cy="289766"/>
              </a:xfrm>
              <a:prstGeom prst="rect">
                <a:avLst/>
              </a:prstGeom>
              <a:solidFill>
                <a:schemeClr val="accent5"/>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marL="0" algn="l" defTabSz="932472" rtl="0" eaLnBrk="1" fontAlgn="base" latinLnBrk="0" hangingPunct="1">
                  <a:lnSpc>
                    <a:spcPct val="100000"/>
                  </a:lnSpc>
                  <a:spcBef>
                    <a:spcPct val="0"/>
                  </a:spcBef>
                  <a:spcAft>
                    <a:spcPct val="0"/>
                  </a:spcAft>
                </a:pPr>
                <a:r>
                  <a:rPr lang="en-US" sz="500" b="1" kern="1200" baseline="0" dirty="0">
                    <a:gradFill>
                      <a:gsLst>
                        <a:gs pos="37168">
                          <a:srgbClr val="292929"/>
                        </a:gs>
                        <a:gs pos="72000">
                          <a:srgbClr val="292929"/>
                        </a:gs>
                      </a:gsLst>
                      <a:lin ang="5400000" scaled="0"/>
                    </a:gradFill>
                    <a:latin typeface="+mn-lt"/>
                    <a:ea typeface="Segoe UI" pitchFamily="34" charset="0"/>
                    <a:cs typeface="Segoe UI" pitchFamily="34" charset="0"/>
                  </a:rPr>
                  <a:t>Yellow</a:t>
                </a:r>
              </a:p>
              <a:p>
                <a:pPr marL="0" algn="l" defTabSz="932472" rtl="0" eaLnBrk="1" fontAlgn="base" latinLnBrk="0" hangingPunct="1">
                  <a:lnSpc>
                    <a:spcPct val="100000"/>
                  </a:lnSpc>
                  <a:spcBef>
                    <a:spcPct val="0"/>
                  </a:spcBef>
                  <a:spcAft>
                    <a:spcPct val="0"/>
                  </a:spcAft>
                </a:pPr>
                <a:r>
                  <a:rPr lang="en-US" sz="500" kern="1200" dirty="0">
                    <a:gradFill>
                      <a:gsLst>
                        <a:gs pos="37168">
                          <a:srgbClr val="292929"/>
                        </a:gs>
                        <a:gs pos="72000">
                          <a:srgbClr val="292929"/>
                        </a:gs>
                      </a:gsLst>
                      <a:lin ang="5400000" scaled="0"/>
                    </a:gradFill>
                    <a:latin typeface="+mn-lt"/>
                    <a:ea typeface="Segoe UI" pitchFamily="34" charset="0"/>
                    <a:cs typeface="Segoe UI" pitchFamily="34" charset="0"/>
                  </a:rPr>
                  <a:t>R:255 G:185 B:0</a:t>
                </a:r>
              </a:p>
            </p:txBody>
          </p:sp>
          <p:sp>
            <p:nvSpPr>
              <p:cNvPr id="44" name="Rectangle 43"/>
              <p:cNvSpPr/>
              <p:nvPr userDrawn="1"/>
            </p:nvSpPr>
            <p:spPr bwMode="auto">
              <a:xfrm>
                <a:off x="3413144" y="4882895"/>
                <a:ext cx="869930" cy="289766"/>
              </a:xfrm>
              <a:prstGeom prst="rect">
                <a:avLst/>
              </a:prstGeom>
              <a:solidFill>
                <a:schemeClr val="accent6"/>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marL="0" algn="l" defTabSz="932472" rtl="0" eaLnBrk="1" fontAlgn="base" latinLnBrk="0" hangingPunct="1">
                  <a:lnSpc>
                    <a:spcPct val="100000"/>
                  </a:lnSpc>
                  <a:spcBef>
                    <a:spcPct val="0"/>
                  </a:spcBef>
                  <a:spcAft>
                    <a:spcPct val="0"/>
                  </a:spcAft>
                </a:pPr>
                <a:r>
                  <a:rPr lang="en-US" sz="500" b="1" kern="1200" baseline="0" dirty="0">
                    <a:gradFill>
                      <a:gsLst>
                        <a:gs pos="37168">
                          <a:srgbClr val="292929"/>
                        </a:gs>
                        <a:gs pos="72000">
                          <a:srgbClr val="292929"/>
                        </a:gs>
                      </a:gsLst>
                      <a:lin ang="5400000" scaled="0"/>
                    </a:gradFill>
                    <a:latin typeface="+mn-lt"/>
                    <a:ea typeface="Segoe UI" pitchFamily="34" charset="0"/>
                    <a:cs typeface="Segoe UI" pitchFamily="34" charset="0"/>
                  </a:rPr>
                  <a:t>Light Orange</a:t>
                </a:r>
              </a:p>
              <a:p>
                <a:pPr marL="0" algn="l" defTabSz="932472" rtl="0" eaLnBrk="1" fontAlgn="base" latinLnBrk="0" hangingPunct="1">
                  <a:lnSpc>
                    <a:spcPct val="100000"/>
                  </a:lnSpc>
                  <a:spcBef>
                    <a:spcPct val="0"/>
                  </a:spcBef>
                  <a:spcAft>
                    <a:spcPct val="0"/>
                  </a:spcAft>
                </a:pPr>
                <a:r>
                  <a:rPr lang="en-US" sz="500" kern="1200" dirty="0">
                    <a:gradFill>
                      <a:gsLst>
                        <a:gs pos="37168">
                          <a:srgbClr val="292929"/>
                        </a:gs>
                        <a:gs pos="72000">
                          <a:srgbClr val="292929"/>
                        </a:gs>
                      </a:gsLst>
                      <a:lin ang="5400000" scaled="0"/>
                    </a:gradFill>
                    <a:latin typeface="+mn-lt"/>
                    <a:ea typeface="Segoe UI" pitchFamily="34" charset="0"/>
                    <a:cs typeface="Segoe UI" pitchFamily="34" charset="0"/>
                  </a:rPr>
                  <a:t>R:255 G:140 B:0</a:t>
                </a:r>
              </a:p>
            </p:txBody>
          </p:sp>
          <p:sp>
            <p:nvSpPr>
              <p:cNvPr id="45" name="Rectangle 44"/>
              <p:cNvSpPr/>
              <p:nvPr userDrawn="1"/>
            </p:nvSpPr>
            <p:spPr bwMode="auto">
              <a:xfrm>
                <a:off x="1584344" y="4882896"/>
                <a:ext cx="869930" cy="289766"/>
              </a:xfrm>
              <a:prstGeom prst="rect">
                <a:avLst/>
              </a:prstGeom>
              <a:solidFill>
                <a:schemeClr val="accent4"/>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marL="0" algn="l" defTabSz="932472" rtl="0" eaLnBrk="1" fontAlgn="base" latinLnBrk="0" hangingPunct="1">
                  <a:lnSpc>
                    <a:spcPct val="100000"/>
                  </a:lnSpc>
                  <a:spcBef>
                    <a:spcPct val="0"/>
                  </a:spcBef>
                  <a:spcAft>
                    <a:spcPct val="0"/>
                  </a:spcAft>
                </a:pPr>
                <a:r>
                  <a:rPr lang="en-US" sz="500" b="1" kern="1200" baseline="0" dirty="0">
                    <a:gradFill>
                      <a:gsLst>
                        <a:gs pos="37168">
                          <a:srgbClr val="292929"/>
                        </a:gs>
                        <a:gs pos="72000">
                          <a:srgbClr val="292929"/>
                        </a:gs>
                      </a:gsLst>
                      <a:lin ang="5400000" scaled="0"/>
                    </a:gradFill>
                    <a:latin typeface="+mn-lt"/>
                    <a:ea typeface="Segoe UI" pitchFamily="34" charset="0"/>
                    <a:cs typeface="Segoe UI" pitchFamily="34" charset="0"/>
                  </a:rPr>
                  <a:t>Light Gray</a:t>
                </a:r>
              </a:p>
              <a:p>
                <a:pPr algn="l" defTabSz="932472" fontAlgn="base">
                  <a:lnSpc>
                    <a:spcPct val="100000"/>
                  </a:lnSpc>
                  <a:spcBef>
                    <a:spcPct val="0"/>
                  </a:spcBef>
                  <a:spcAft>
                    <a:spcPct val="0"/>
                  </a:spcAft>
                </a:pPr>
                <a:r>
                  <a:rPr lang="en-US" sz="500" dirty="0">
                    <a:gradFill>
                      <a:gsLst>
                        <a:gs pos="37168">
                          <a:srgbClr val="292929"/>
                        </a:gs>
                        <a:gs pos="72000">
                          <a:srgbClr val="292929"/>
                        </a:gs>
                      </a:gsLst>
                      <a:lin ang="5400000" scaled="0"/>
                    </a:gradFill>
                    <a:ea typeface="Segoe UI" pitchFamily="34" charset="0"/>
                    <a:cs typeface="Segoe UI" pitchFamily="34" charset="0"/>
                  </a:rPr>
                  <a:t>R:</a:t>
                </a:r>
                <a:r>
                  <a:rPr lang="en-US" sz="500" baseline="0" dirty="0">
                    <a:gradFill>
                      <a:gsLst>
                        <a:gs pos="37168">
                          <a:srgbClr val="292929"/>
                        </a:gs>
                        <a:gs pos="72000">
                          <a:srgbClr val="292929"/>
                        </a:gs>
                      </a:gsLst>
                      <a:lin ang="5400000" scaled="0"/>
                    </a:gradFill>
                    <a:ea typeface="Segoe UI" pitchFamily="34" charset="0"/>
                    <a:cs typeface="Segoe UI" pitchFamily="34" charset="0"/>
                  </a:rPr>
                  <a:t>210 G:210 B:210</a:t>
                </a:r>
                <a:endParaRPr lang="en-US" sz="500" dirty="0">
                  <a:gradFill>
                    <a:gsLst>
                      <a:gs pos="37168">
                        <a:srgbClr val="292929"/>
                      </a:gs>
                      <a:gs pos="72000">
                        <a:srgbClr val="292929"/>
                      </a:gs>
                    </a:gsLst>
                    <a:lin ang="5400000" scaled="0"/>
                  </a:gradFill>
                  <a:ea typeface="Segoe UI" pitchFamily="34" charset="0"/>
                  <a:cs typeface="Segoe UI" pitchFamily="34" charset="0"/>
                </a:endParaRPr>
              </a:p>
            </p:txBody>
          </p:sp>
        </p:grpSp>
        <p:sp>
          <p:nvSpPr>
            <p:cNvPr id="28" name="TextBox 27"/>
            <p:cNvSpPr txBox="1"/>
            <p:nvPr userDrawn="1"/>
          </p:nvSpPr>
          <p:spPr>
            <a:xfrm rot="5400000">
              <a:off x="12988035" y="260168"/>
              <a:ext cx="843501" cy="323165"/>
            </a:xfrm>
            <a:prstGeom prst="rect">
              <a:avLst/>
            </a:prstGeom>
            <a:noFill/>
          </p:spPr>
          <p:txBody>
            <a:bodyPr wrap="none" lIns="0" tIns="91440" rIns="182880" bIns="91440" rtlCol="0">
              <a:spAutoFit/>
            </a:bodyPr>
            <a:lstStyle/>
            <a:p>
              <a:pPr marL="0" algn="l" defTabSz="932742" rtl="0" eaLnBrk="1" latinLnBrk="0" hangingPunct="1">
                <a:lnSpc>
                  <a:spcPct val="90000"/>
                </a:lnSpc>
                <a:spcAft>
                  <a:spcPts val="600"/>
                </a:spcAft>
              </a:pPr>
              <a:r>
                <a:rPr lang="en-US" sz="1000" kern="1200" dirty="0">
                  <a:gradFill>
                    <a:gsLst>
                      <a:gs pos="82301">
                        <a:srgbClr val="292929"/>
                      </a:gs>
                      <a:gs pos="62000">
                        <a:srgbClr val="292929"/>
                      </a:gs>
                    </a:gsLst>
                    <a:lin ang="5400000" scaled="0"/>
                  </a:gradFill>
                  <a:latin typeface="+mn-lt"/>
                  <a:ea typeface="+mn-ea"/>
                  <a:cs typeface="+mn-cs"/>
                </a:rPr>
                <a:t>Main colors</a:t>
              </a:r>
            </a:p>
          </p:txBody>
        </p:sp>
        <p:sp>
          <p:nvSpPr>
            <p:cNvPr id="32" name="TextBox 31"/>
            <p:cNvSpPr txBox="1"/>
            <p:nvPr userDrawn="1"/>
          </p:nvSpPr>
          <p:spPr>
            <a:xfrm rot="5400000">
              <a:off x="11742070" y="4230580"/>
              <a:ext cx="2656496" cy="323165"/>
            </a:xfrm>
            <a:prstGeom prst="rect">
              <a:avLst/>
            </a:prstGeom>
            <a:noFill/>
          </p:spPr>
          <p:txBody>
            <a:bodyPr wrap="none" lIns="0" tIns="91440" rIns="182880" bIns="91440" rtlCol="0">
              <a:spAutoFit/>
            </a:bodyPr>
            <a:lstStyle/>
            <a:p>
              <a:pPr marL="0" algn="l" defTabSz="932742" rtl="0" eaLnBrk="1" latinLnBrk="0" hangingPunct="1">
                <a:lnSpc>
                  <a:spcPct val="90000"/>
                </a:lnSpc>
                <a:spcAft>
                  <a:spcPts val="600"/>
                </a:spcAft>
              </a:pPr>
              <a:r>
                <a:rPr lang="en-US" sz="1000" kern="1200" dirty="0">
                  <a:gradFill>
                    <a:gsLst>
                      <a:gs pos="82301">
                        <a:srgbClr val="292929"/>
                      </a:gs>
                      <a:gs pos="62000">
                        <a:srgbClr val="292929"/>
                      </a:gs>
                    </a:gsLst>
                    <a:lin ang="5400000" scaled="0"/>
                  </a:gradFill>
                  <a:latin typeface="+mn-lt"/>
                  <a:ea typeface="+mn-ea"/>
                  <a:cs typeface="+mn-cs"/>
                </a:rPr>
                <a:t>Secondary colors (use only when necessary)</a:t>
              </a:r>
            </a:p>
          </p:txBody>
        </p:sp>
        <p:sp>
          <p:nvSpPr>
            <p:cNvPr id="22" name="Rectangle 21"/>
            <p:cNvSpPr/>
            <p:nvPr userDrawn="1"/>
          </p:nvSpPr>
          <p:spPr bwMode="auto">
            <a:xfrm rot="5400000">
              <a:off x="12328888" y="5187119"/>
              <a:ext cx="869930" cy="289766"/>
            </a:xfrm>
            <a:prstGeom prst="rect">
              <a:avLst/>
            </a:prstGeom>
            <a:solidFill>
              <a:srgbClr val="A8000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marL="0" algn="l" defTabSz="932472" rtl="0" eaLnBrk="1" fontAlgn="base" latinLnBrk="0" hangingPunct="1">
                <a:lnSpc>
                  <a:spcPct val="100000"/>
                </a:lnSpc>
                <a:spcBef>
                  <a:spcPct val="0"/>
                </a:spcBef>
                <a:spcAft>
                  <a:spcPct val="0"/>
                </a:spcAft>
              </a:pPr>
              <a:r>
                <a:rPr lang="en-US" sz="500" b="1" kern="1200" baseline="0" dirty="0">
                  <a:gradFill>
                    <a:gsLst>
                      <a:gs pos="0">
                        <a:srgbClr val="FFFFFF"/>
                      </a:gs>
                      <a:gs pos="100000">
                        <a:srgbClr val="FFFFFF"/>
                      </a:gs>
                    </a:gsLst>
                    <a:lin ang="5400000" scaled="0"/>
                  </a:gradFill>
                  <a:latin typeface="+mn-lt"/>
                  <a:ea typeface="Segoe UI" pitchFamily="34" charset="0"/>
                  <a:cs typeface="Segoe UI" pitchFamily="34" charset="0"/>
                </a:rPr>
                <a:t>Dark Red</a:t>
              </a:r>
            </a:p>
            <a:p>
              <a:pPr algn="l" defTabSz="932472" fontAlgn="base">
                <a:lnSpc>
                  <a:spcPct val="100000"/>
                </a:lnSpc>
                <a:spcBef>
                  <a:spcPct val="0"/>
                </a:spcBef>
                <a:spcAft>
                  <a:spcPct val="0"/>
                </a:spcAft>
              </a:pPr>
              <a:r>
                <a:rPr lang="en-US" sz="500" dirty="0">
                  <a:gradFill>
                    <a:gsLst>
                      <a:gs pos="2092">
                        <a:srgbClr val="F8F8F8"/>
                      </a:gs>
                      <a:gs pos="10042">
                        <a:srgbClr val="F8F8F8"/>
                      </a:gs>
                    </a:gsLst>
                    <a:lin ang="5400000" scaled="0"/>
                  </a:gradFill>
                  <a:ea typeface="Segoe UI" pitchFamily="34" charset="0"/>
                  <a:cs typeface="Segoe UI" pitchFamily="34" charset="0"/>
                </a:rPr>
                <a:t>R:</a:t>
              </a:r>
              <a:r>
                <a:rPr lang="en-US" sz="500" baseline="0" dirty="0">
                  <a:gradFill>
                    <a:gsLst>
                      <a:gs pos="2092">
                        <a:srgbClr val="F8F8F8"/>
                      </a:gs>
                      <a:gs pos="10042">
                        <a:srgbClr val="F8F8F8"/>
                      </a:gs>
                    </a:gsLst>
                    <a:lin ang="5400000" scaled="0"/>
                  </a:gradFill>
                  <a:ea typeface="Segoe UI" pitchFamily="34" charset="0"/>
                  <a:cs typeface="Segoe UI" pitchFamily="34" charset="0"/>
                </a:rPr>
                <a:t>168 G:0 B:0</a:t>
              </a:r>
              <a:endParaRPr lang="en-US" sz="500" dirty="0">
                <a:gradFill>
                  <a:gsLst>
                    <a:gs pos="2092">
                      <a:srgbClr val="F8F8F8"/>
                    </a:gs>
                    <a:gs pos="10042">
                      <a:srgbClr val="F8F8F8"/>
                    </a:gs>
                  </a:gsLst>
                  <a:lin ang="5400000" scaled="0"/>
                </a:gradFill>
                <a:ea typeface="Segoe UI" pitchFamily="34" charset="0"/>
                <a:cs typeface="Segoe UI" pitchFamily="34" charset="0"/>
              </a:endParaRPr>
            </a:p>
          </p:txBody>
        </p:sp>
        <p:sp>
          <p:nvSpPr>
            <p:cNvPr id="23" name="Rectangle 22"/>
            <p:cNvSpPr/>
            <p:nvPr userDrawn="1"/>
          </p:nvSpPr>
          <p:spPr bwMode="auto">
            <a:xfrm rot="5400000">
              <a:off x="12328888" y="3353997"/>
              <a:ext cx="869930" cy="289766"/>
            </a:xfrm>
            <a:prstGeom prst="rect">
              <a:avLst/>
            </a:prstGeom>
            <a:solidFill>
              <a:srgbClr val="00BCF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marL="0" algn="l" defTabSz="932472" rtl="0" eaLnBrk="1" fontAlgn="base" latinLnBrk="0" hangingPunct="1">
                <a:lnSpc>
                  <a:spcPct val="100000"/>
                </a:lnSpc>
                <a:spcBef>
                  <a:spcPct val="0"/>
                </a:spcBef>
                <a:spcAft>
                  <a:spcPct val="0"/>
                </a:spcAft>
              </a:pPr>
              <a:r>
                <a:rPr lang="en-US" sz="500" b="1" kern="1200" baseline="0" dirty="0">
                  <a:gradFill>
                    <a:gsLst>
                      <a:gs pos="0">
                        <a:srgbClr val="FFFFFF"/>
                      </a:gs>
                      <a:gs pos="100000">
                        <a:srgbClr val="FFFFFF"/>
                      </a:gs>
                    </a:gsLst>
                    <a:lin ang="5400000" scaled="0"/>
                  </a:gradFill>
                  <a:latin typeface="+mn-lt"/>
                  <a:ea typeface="Segoe UI" pitchFamily="34" charset="0"/>
                  <a:cs typeface="Segoe UI" pitchFamily="34" charset="0"/>
                </a:rPr>
                <a:t>Light Blue</a:t>
              </a:r>
            </a:p>
            <a:p>
              <a:pPr algn="l" defTabSz="932472" fontAlgn="base">
                <a:lnSpc>
                  <a:spcPct val="100000"/>
                </a:lnSpc>
                <a:spcBef>
                  <a:spcPct val="0"/>
                </a:spcBef>
                <a:spcAft>
                  <a:spcPct val="0"/>
                </a:spcAft>
              </a:pPr>
              <a:r>
                <a:rPr lang="en-US" sz="500" dirty="0">
                  <a:gradFill>
                    <a:gsLst>
                      <a:gs pos="2092">
                        <a:srgbClr val="F8F8F8"/>
                      </a:gs>
                      <a:gs pos="10042">
                        <a:srgbClr val="F8F8F8"/>
                      </a:gs>
                    </a:gsLst>
                    <a:lin ang="5400000" scaled="0"/>
                  </a:gradFill>
                  <a:ea typeface="Segoe UI" pitchFamily="34" charset="0"/>
                  <a:cs typeface="Segoe UI" pitchFamily="34" charset="0"/>
                </a:rPr>
                <a:t>R:16</a:t>
              </a:r>
              <a:r>
                <a:rPr lang="en-US" sz="500" baseline="0" dirty="0">
                  <a:gradFill>
                    <a:gsLst>
                      <a:gs pos="2092">
                        <a:srgbClr val="F8F8F8"/>
                      </a:gs>
                      <a:gs pos="10042">
                        <a:srgbClr val="F8F8F8"/>
                      </a:gs>
                    </a:gsLst>
                    <a:lin ang="5400000" scaled="0"/>
                  </a:gradFill>
                  <a:ea typeface="Segoe UI" pitchFamily="34" charset="0"/>
                  <a:cs typeface="Segoe UI" pitchFamily="34" charset="0"/>
                </a:rPr>
                <a:t> G:124 B:16</a:t>
              </a:r>
              <a:endParaRPr lang="en-US" sz="500" dirty="0">
                <a:gradFill>
                  <a:gsLst>
                    <a:gs pos="2092">
                      <a:srgbClr val="F8F8F8"/>
                    </a:gs>
                    <a:gs pos="10042">
                      <a:srgbClr val="F8F8F8"/>
                    </a:gs>
                  </a:gsLst>
                  <a:lin ang="5400000" scaled="0"/>
                </a:gradFill>
                <a:ea typeface="Segoe UI" pitchFamily="34" charset="0"/>
                <a:cs typeface="Segoe UI" pitchFamily="34" charset="0"/>
              </a:endParaRPr>
            </a:p>
          </p:txBody>
        </p:sp>
        <p:sp>
          <p:nvSpPr>
            <p:cNvPr id="24" name="Rectangle 23"/>
            <p:cNvSpPr/>
            <p:nvPr userDrawn="1"/>
          </p:nvSpPr>
          <p:spPr bwMode="auto">
            <a:xfrm rot="5400000">
              <a:off x="12328888" y="4272719"/>
              <a:ext cx="869930" cy="289766"/>
            </a:xfrm>
            <a:prstGeom prst="rect">
              <a:avLst/>
            </a:prstGeom>
            <a:solidFill>
              <a:srgbClr val="00205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marL="0" algn="l" defTabSz="932472" rtl="0" eaLnBrk="1" fontAlgn="base" latinLnBrk="0" hangingPunct="1">
                <a:lnSpc>
                  <a:spcPct val="100000"/>
                </a:lnSpc>
                <a:spcBef>
                  <a:spcPct val="0"/>
                </a:spcBef>
                <a:spcAft>
                  <a:spcPct val="0"/>
                </a:spcAft>
              </a:pPr>
              <a:r>
                <a:rPr lang="en-US" sz="500" b="1" kern="1200" baseline="0" dirty="0">
                  <a:gradFill>
                    <a:gsLst>
                      <a:gs pos="0">
                        <a:srgbClr val="FFFFFF"/>
                      </a:gs>
                      <a:gs pos="100000">
                        <a:srgbClr val="FFFFFF"/>
                      </a:gs>
                    </a:gsLst>
                    <a:lin ang="5400000" scaled="0"/>
                  </a:gradFill>
                  <a:latin typeface="+mn-lt"/>
                  <a:ea typeface="Segoe UI" pitchFamily="34" charset="0"/>
                  <a:cs typeface="Segoe UI" pitchFamily="34" charset="0"/>
                </a:rPr>
                <a:t>Dark Blue</a:t>
              </a:r>
            </a:p>
            <a:p>
              <a:pPr algn="l" defTabSz="932472" fontAlgn="base">
                <a:lnSpc>
                  <a:spcPct val="100000"/>
                </a:lnSpc>
                <a:spcBef>
                  <a:spcPct val="0"/>
                </a:spcBef>
                <a:spcAft>
                  <a:spcPct val="0"/>
                </a:spcAft>
              </a:pPr>
              <a:r>
                <a:rPr lang="en-US" sz="500" dirty="0">
                  <a:gradFill>
                    <a:gsLst>
                      <a:gs pos="2092">
                        <a:srgbClr val="F8F8F8"/>
                      </a:gs>
                      <a:gs pos="10042">
                        <a:srgbClr val="F8F8F8"/>
                      </a:gs>
                    </a:gsLst>
                    <a:lin ang="5400000" scaled="0"/>
                  </a:gradFill>
                  <a:ea typeface="Segoe UI" pitchFamily="34" charset="0"/>
                  <a:cs typeface="Segoe UI" pitchFamily="34" charset="0"/>
                </a:rPr>
                <a:t>R0 G32 B80</a:t>
              </a:r>
            </a:p>
          </p:txBody>
        </p:sp>
      </p:grpSp>
    </p:spTree>
    <p:extLst>
      <p:ext uri="{BB962C8B-B14F-4D97-AF65-F5344CB8AC3E}">
        <p14:creationId xmlns:p14="http://schemas.microsoft.com/office/powerpoint/2010/main" val="2682552606"/>
      </p:ext>
    </p:extLst>
  </p:cSld>
  <p:clrMap bg1="lt1" tx1="dk1" bg2="lt2" tx2="dk2" accent1="accent1" accent2="accent2" accent3="accent3" accent4="accent4" accent5="accent5" accent6="accent6" hlink="hlink" folHlink="folHlink"/>
  <p:transition>
    <p:fade/>
  </p:transition>
  <p:txStyles>
    <p:titleStyle>
      <a:lvl1pPr algn="l" defTabSz="932742" rtl="0" eaLnBrk="1" latinLnBrk="0" hangingPunct="1">
        <a:lnSpc>
          <a:spcPct val="90000"/>
        </a:lnSpc>
        <a:spcBef>
          <a:spcPct val="0"/>
        </a:spcBef>
        <a:buNone/>
        <a:defRPr lang="en-US" sz="4800" b="0" kern="1200" cap="none" spc="-102" baseline="0" dirty="0" smtClean="0">
          <a:ln w="3175">
            <a:noFill/>
          </a:ln>
          <a:gradFill>
            <a:gsLst>
              <a:gs pos="1250">
                <a:schemeClr val="tx1"/>
              </a:gs>
              <a:gs pos="100000">
                <a:schemeClr val="tx1"/>
              </a:gs>
            </a:gsLst>
            <a:lin ang="5400000" scaled="0"/>
          </a:gradFill>
          <a:effectLst/>
          <a:latin typeface="+mj-lt"/>
          <a:ea typeface="+mn-ea"/>
          <a:cs typeface="Segoe UI" pitchFamily="34" charset="0"/>
        </a:defRPr>
      </a:lvl1pPr>
    </p:titleStyle>
    <p:bodyStyle>
      <a:lvl1pPr marL="342900" marR="0" indent="-342900" algn="l" defTabSz="932742" rtl="0" eaLnBrk="1" fontAlgn="auto" latinLnBrk="0" hangingPunct="1">
        <a:lnSpc>
          <a:spcPct val="90000"/>
        </a:lnSpc>
        <a:spcBef>
          <a:spcPct val="20000"/>
        </a:spcBef>
        <a:spcAft>
          <a:spcPts val="0"/>
        </a:spcAft>
        <a:buClrTx/>
        <a:buSzPct val="90000"/>
        <a:buFont typeface="Arial" pitchFamily="34" charset="0"/>
        <a:buChar char="•"/>
        <a:tabLst/>
        <a:defRPr sz="4000" kern="1200" spc="0" baseline="0">
          <a:gradFill>
            <a:gsLst>
              <a:gs pos="1250">
                <a:schemeClr val="tx1"/>
              </a:gs>
              <a:gs pos="100000">
                <a:schemeClr val="tx1"/>
              </a:gs>
            </a:gsLst>
            <a:lin ang="5400000" scaled="0"/>
          </a:gradFill>
          <a:latin typeface="+mj-lt"/>
          <a:ea typeface="+mn-ea"/>
          <a:cs typeface="+mn-cs"/>
        </a:defRPr>
      </a:lvl1pPr>
      <a:lvl2pPr marL="584200" marR="0" indent="-241300" algn="l" defTabSz="932742" rtl="0" eaLnBrk="1" fontAlgn="auto" latinLnBrk="0" hangingPunct="1">
        <a:lnSpc>
          <a:spcPct val="90000"/>
        </a:lnSpc>
        <a:spcBef>
          <a:spcPct val="20000"/>
        </a:spcBef>
        <a:spcAft>
          <a:spcPts val="0"/>
        </a:spcAft>
        <a:buClrTx/>
        <a:buSzPct val="90000"/>
        <a:buFont typeface="Arial" pitchFamily="34" charset="0"/>
        <a:buChar char="•"/>
        <a:tabLst/>
        <a:defRPr sz="2400" kern="1200" spc="0" baseline="0">
          <a:gradFill>
            <a:gsLst>
              <a:gs pos="1250">
                <a:schemeClr val="tx1"/>
              </a:gs>
              <a:gs pos="100000">
                <a:schemeClr val="tx1"/>
              </a:gs>
            </a:gsLst>
            <a:lin ang="5400000" scaled="0"/>
          </a:gradFill>
          <a:latin typeface="+mn-lt"/>
          <a:ea typeface="+mn-ea"/>
          <a:cs typeface="+mn-cs"/>
        </a:defRPr>
      </a:lvl2pPr>
      <a:lvl3pPr marL="8001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2000" kern="1200" spc="0" baseline="0">
          <a:gradFill>
            <a:gsLst>
              <a:gs pos="1250">
                <a:schemeClr val="tx1"/>
              </a:gs>
              <a:gs pos="100000">
                <a:schemeClr val="tx1"/>
              </a:gs>
            </a:gsLst>
            <a:lin ang="5400000" scaled="0"/>
          </a:gradFill>
          <a:latin typeface="+mn-lt"/>
          <a:ea typeface="+mn-ea"/>
          <a:cs typeface="+mn-cs"/>
        </a:defRPr>
      </a:lvl3pPr>
      <a:lvl4pPr marL="10287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4pPr>
      <a:lvl5pPr marL="12573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87">
          <p15:clr>
            <a:srgbClr val="5ACBF0"/>
          </p15:clr>
        </p15:guide>
        <p15:guide id="2" pos="173">
          <p15:clr>
            <a:srgbClr val="5ACBF0"/>
          </p15:clr>
        </p15:guide>
        <p15:guide id="3" pos="749">
          <p15:clr>
            <a:srgbClr val="5ACBF0"/>
          </p15:clr>
        </p15:guide>
        <p15:guide id="4" pos="1325">
          <p15:clr>
            <a:srgbClr val="5ACBF0"/>
          </p15:clr>
        </p15:guide>
        <p15:guide id="5" pos="1901">
          <p15:clr>
            <a:srgbClr val="5ACBF0"/>
          </p15:clr>
        </p15:guide>
        <p15:guide id="6" pos="2477">
          <p15:clr>
            <a:srgbClr val="5ACBF0"/>
          </p15:clr>
        </p15:guide>
        <p15:guide id="7" pos="3053">
          <p15:clr>
            <a:srgbClr val="5ACBF0"/>
          </p15:clr>
        </p15:guide>
        <p15:guide id="8" pos="3629">
          <p15:clr>
            <a:srgbClr val="5ACBF0"/>
          </p15:clr>
        </p15:guide>
        <p15:guide id="9" pos="4205">
          <p15:clr>
            <a:srgbClr val="5ACBF0"/>
          </p15:clr>
        </p15:guide>
        <p15:guide id="10" pos="4781">
          <p15:clr>
            <a:srgbClr val="5ACBF0"/>
          </p15:clr>
        </p15:guide>
        <p15:guide id="11" pos="5357">
          <p15:clr>
            <a:srgbClr val="5ACBF0"/>
          </p15:clr>
        </p15:guide>
        <p15:guide id="12" pos="5933">
          <p15:clr>
            <a:srgbClr val="5ACBF0"/>
          </p15:clr>
        </p15:guide>
        <p15:guide id="13" pos="6509">
          <p15:clr>
            <a:srgbClr val="5ACBF0"/>
          </p15:clr>
        </p15:guide>
        <p15:guide id="14" pos="7085">
          <p15:clr>
            <a:srgbClr val="5ACBF0"/>
          </p15:clr>
        </p15:guide>
        <p15:guide id="15" pos="7661">
          <p15:clr>
            <a:srgbClr val="5ACBF0"/>
          </p15:clr>
        </p15:guide>
        <p15:guide id="16" pos="288">
          <p15:clr>
            <a:srgbClr val="C35EA4"/>
          </p15:clr>
        </p15:guide>
        <p15:guide id="17" pos="7546">
          <p15:clr>
            <a:srgbClr val="C35EA4"/>
          </p15:clr>
        </p15:guide>
        <p15:guide id="18" orient="horz" pos="763">
          <p15:clr>
            <a:srgbClr val="5ACBF0"/>
          </p15:clr>
        </p15:guide>
        <p15:guide id="19" orient="horz" pos="1339">
          <p15:clr>
            <a:srgbClr val="5ACBF0"/>
          </p15:clr>
        </p15:guide>
        <p15:guide id="20" orient="horz" pos="1915">
          <p15:clr>
            <a:srgbClr val="5ACBF0"/>
          </p15:clr>
        </p15:guide>
        <p15:guide id="21" orient="horz" pos="2491">
          <p15:clr>
            <a:srgbClr val="5ACBF0"/>
          </p15:clr>
        </p15:guide>
        <p15:guide id="22" orient="horz" pos="3067">
          <p15:clr>
            <a:srgbClr val="5ACBF0"/>
          </p15:clr>
        </p15:guide>
        <p15:guide id="23" orient="horz" pos="3643">
          <p15:clr>
            <a:srgbClr val="5ACBF0"/>
          </p15:clr>
        </p15:guide>
        <p15:guide id="24" orient="horz" pos="4219">
          <p15:clr>
            <a:srgbClr val="5ACBF0"/>
          </p15:clr>
        </p15:guide>
        <p15:guide id="25" orient="horz" pos="302">
          <p15:clr>
            <a:srgbClr val="C35EA4"/>
          </p15:clr>
        </p15:guide>
        <p15:guide id="26" orient="horz" pos="4104">
          <p15:clr>
            <a:srgbClr val="C35EA4"/>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F8F8F8"/>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4639" y="295274"/>
            <a:ext cx="11889564" cy="917575"/>
          </a:xfrm>
          <a:prstGeom prst="rect">
            <a:avLst/>
          </a:prstGeom>
        </p:spPr>
        <p:txBody>
          <a:bodyPr vert="horz" wrap="square" lIns="146304" tIns="91440" rIns="146304" bIns="91440" rtlCol="0" anchor="t">
            <a:noAutofit/>
          </a:bodyPr>
          <a:lstStyle/>
          <a:p>
            <a:r>
              <a:rPr lang="en-US"/>
              <a:t>Click to edit Master title style</a:t>
            </a:r>
            <a:endParaRPr lang="en-US" dirty="0"/>
          </a:p>
        </p:txBody>
      </p:sp>
      <p:sp>
        <p:nvSpPr>
          <p:cNvPr id="4" name="Text Placeholder 3"/>
          <p:cNvSpPr>
            <a:spLocks noGrp="1"/>
          </p:cNvSpPr>
          <p:nvPr>
            <p:ph type="body" idx="1"/>
          </p:nvPr>
        </p:nvSpPr>
        <p:spPr>
          <a:xfrm>
            <a:off x="274640" y="1212851"/>
            <a:ext cx="11887198" cy="2092881"/>
          </a:xfrm>
          <a:prstGeom prst="rect">
            <a:avLst/>
          </a:prstGeom>
        </p:spPr>
        <p:txBody>
          <a:bodyPr vert="horz" wrap="square" lIns="146304" tIns="91440" rIns="146304" bIns="91440" rtlCol="0">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1873062"/>
      </p:ext>
    </p:extLst>
  </p:cSld>
  <p:clrMap bg1="lt1" tx1="dk1" bg2="lt2" tx2="dk2" accent1="accent1" accent2="accent2" accent3="accent3" accent4="accent4" accent5="accent5" accent6="accent6" hlink="hlink" folHlink="folHlink"/>
  <p:sldLayoutIdLst>
    <p:sldLayoutId id="2147484367" r:id="rId1"/>
    <p:sldLayoutId id="2147484368" r:id="rId2"/>
    <p:sldLayoutId id="2147484451" r:id="rId3"/>
    <p:sldLayoutId id="2147484454" r:id="rId4"/>
    <p:sldLayoutId id="2147484452" r:id="rId5"/>
    <p:sldLayoutId id="2147484453" r:id="rId6"/>
    <p:sldLayoutId id="2147484377" r:id="rId7"/>
    <p:sldLayoutId id="2147484382" r:id="rId8"/>
    <p:sldLayoutId id="2147484384" r:id="rId9"/>
    <p:sldLayoutId id="2147484385" r:id="rId10"/>
  </p:sldLayoutIdLst>
  <p:transition>
    <p:fade/>
  </p:transition>
  <p:txStyles>
    <p:titleStyle>
      <a:lvl1pPr algn="l" defTabSz="932742" rtl="0" eaLnBrk="1" latinLnBrk="0" hangingPunct="1">
        <a:lnSpc>
          <a:spcPct val="90000"/>
        </a:lnSpc>
        <a:spcBef>
          <a:spcPct val="0"/>
        </a:spcBef>
        <a:buNone/>
        <a:defRPr lang="en-US" sz="4800" b="0" kern="1200" cap="none" spc="-102" baseline="0" dirty="0" smtClean="0">
          <a:ln w="3175">
            <a:noFill/>
          </a:ln>
          <a:gradFill>
            <a:gsLst>
              <a:gs pos="1250">
                <a:schemeClr val="tx1"/>
              </a:gs>
              <a:gs pos="100000">
                <a:schemeClr val="tx1"/>
              </a:gs>
            </a:gsLst>
            <a:lin ang="5400000" scaled="0"/>
          </a:gradFill>
          <a:effectLst/>
          <a:latin typeface="+mj-lt"/>
          <a:ea typeface="+mn-ea"/>
          <a:cs typeface="Segoe UI" pitchFamily="34" charset="0"/>
        </a:defRPr>
      </a:lvl1pPr>
    </p:titleStyle>
    <p:bodyStyle>
      <a:lvl1pPr marL="342900" marR="0" indent="-342900" algn="l" defTabSz="932742" rtl="0" eaLnBrk="1" fontAlgn="auto" latinLnBrk="0" hangingPunct="1">
        <a:lnSpc>
          <a:spcPct val="90000"/>
        </a:lnSpc>
        <a:spcBef>
          <a:spcPct val="20000"/>
        </a:spcBef>
        <a:spcAft>
          <a:spcPts val="0"/>
        </a:spcAft>
        <a:buClrTx/>
        <a:buSzPct val="90000"/>
        <a:buFont typeface="Arial" pitchFamily="34" charset="0"/>
        <a:buChar char="•"/>
        <a:tabLst/>
        <a:defRPr sz="4000" kern="1200" spc="0" baseline="0">
          <a:gradFill>
            <a:gsLst>
              <a:gs pos="1250">
                <a:schemeClr val="tx1"/>
              </a:gs>
              <a:gs pos="100000">
                <a:schemeClr val="tx1"/>
              </a:gs>
            </a:gsLst>
            <a:lin ang="5400000" scaled="0"/>
          </a:gradFill>
          <a:latin typeface="+mj-lt"/>
          <a:ea typeface="+mn-ea"/>
          <a:cs typeface="+mn-cs"/>
        </a:defRPr>
      </a:lvl1pPr>
      <a:lvl2pPr marL="584200" marR="0" indent="-241300" algn="l" defTabSz="932742" rtl="0" eaLnBrk="1" fontAlgn="auto" latinLnBrk="0" hangingPunct="1">
        <a:lnSpc>
          <a:spcPct val="90000"/>
        </a:lnSpc>
        <a:spcBef>
          <a:spcPct val="20000"/>
        </a:spcBef>
        <a:spcAft>
          <a:spcPts val="0"/>
        </a:spcAft>
        <a:buClrTx/>
        <a:buSzPct val="90000"/>
        <a:buFont typeface="Arial" pitchFamily="34" charset="0"/>
        <a:buChar char="•"/>
        <a:tabLst/>
        <a:defRPr sz="2400" kern="1200" spc="0" baseline="0">
          <a:gradFill>
            <a:gsLst>
              <a:gs pos="1250">
                <a:schemeClr val="tx1"/>
              </a:gs>
              <a:gs pos="100000">
                <a:schemeClr val="tx1"/>
              </a:gs>
            </a:gsLst>
            <a:lin ang="5400000" scaled="0"/>
          </a:gradFill>
          <a:latin typeface="+mn-lt"/>
          <a:ea typeface="+mn-ea"/>
          <a:cs typeface="+mn-cs"/>
        </a:defRPr>
      </a:lvl2pPr>
      <a:lvl3pPr marL="8001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2000" kern="1200" spc="0" baseline="0">
          <a:gradFill>
            <a:gsLst>
              <a:gs pos="1250">
                <a:schemeClr val="tx1"/>
              </a:gs>
              <a:gs pos="100000">
                <a:schemeClr val="tx1"/>
              </a:gs>
            </a:gsLst>
            <a:lin ang="5400000" scaled="0"/>
          </a:gradFill>
          <a:latin typeface="+mn-lt"/>
          <a:ea typeface="+mn-ea"/>
          <a:cs typeface="+mn-cs"/>
        </a:defRPr>
      </a:lvl3pPr>
      <a:lvl4pPr marL="10287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4pPr>
      <a:lvl5pPr marL="12573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87">
          <p15:clr>
            <a:srgbClr val="5ACBF0"/>
          </p15:clr>
        </p15:guide>
        <p15:guide id="2" pos="173">
          <p15:clr>
            <a:srgbClr val="5ACBF0"/>
          </p15:clr>
        </p15:guide>
        <p15:guide id="3" pos="749">
          <p15:clr>
            <a:srgbClr val="5ACBF0"/>
          </p15:clr>
        </p15:guide>
        <p15:guide id="4" pos="1325">
          <p15:clr>
            <a:srgbClr val="5ACBF0"/>
          </p15:clr>
        </p15:guide>
        <p15:guide id="5" pos="1901">
          <p15:clr>
            <a:srgbClr val="5ACBF0"/>
          </p15:clr>
        </p15:guide>
        <p15:guide id="6" pos="2477">
          <p15:clr>
            <a:srgbClr val="5ACBF0"/>
          </p15:clr>
        </p15:guide>
        <p15:guide id="7" pos="3053">
          <p15:clr>
            <a:srgbClr val="5ACBF0"/>
          </p15:clr>
        </p15:guide>
        <p15:guide id="8" pos="3629">
          <p15:clr>
            <a:srgbClr val="5ACBF0"/>
          </p15:clr>
        </p15:guide>
        <p15:guide id="9" pos="4205">
          <p15:clr>
            <a:srgbClr val="5ACBF0"/>
          </p15:clr>
        </p15:guide>
        <p15:guide id="10" pos="4781">
          <p15:clr>
            <a:srgbClr val="5ACBF0"/>
          </p15:clr>
        </p15:guide>
        <p15:guide id="11" pos="5357">
          <p15:clr>
            <a:srgbClr val="5ACBF0"/>
          </p15:clr>
        </p15:guide>
        <p15:guide id="12" pos="5933">
          <p15:clr>
            <a:srgbClr val="5ACBF0"/>
          </p15:clr>
        </p15:guide>
        <p15:guide id="13" pos="6509">
          <p15:clr>
            <a:srgbClr val="5ACBF0"/>
          </p15:clr>
        </p15:guide>
        <p15:guide id="14" pos="7085">
          <p15:clr>
            <a:srgbClr val="5ACBF0"/>
          </p15:clr>
        </p15:guide>
        <p15:guide id="15" pos="7661">
          <p15:clr>
            <a:srgbClr val="5ACBF0"/>
          </p15:clr>
        </p15:guide>
        <p15:guide id="16" pos="288">
          <p15:clr>
            <a:srgbClr val="C35EA4"/>
          </p15:clr>
        </p15:guide>
        <p15:guide id="17" pos="7546">
          <p15:clr>
            <a:srgbClr val="C35EA4"/>
          </p15:clr>
        </p15:guide>
        <p15:guide id="18" orient="horz" pos="763">
          <p15:clr>
            <a:srgbClr val="5ACBF0"/>
          </p15:clr>
        </p15:guide>
        <p15:guide id="19" orient="horz" pos="1339">
          <p15:clr>
            <a:srgbClr val="5ACBF0"/>
          </p15:clr>
        </p15:guide>
        <p15:guide id="20" orient="horz" pos="1915">
          <p15:clr>
            <a:srgbClr val="5ACBF0"/>
          </p15:clr>
        </p15:guide>
        <p15:guide id="21" orient="horz" pos="2491">
          <p15:clr>
            <a:srgbClr val="5ACBF0"/>
          </p15:clr>
        </p15:guide>
        <p15:guide id="22" orient="horz" pos="3067">
          <p15:clr>
            <a:srgbClr val="5ACBF0"/>
          </p15:clr>
        </p15:guide>
        <p15:guide id="23" orient="horz" pos="3643">
          <p15:clr>
            <a:srgbClr val="5ACBF0"/>
          </p15:clr>
        </p15:guide>
        <p15:guide id="24" orient="horz" pos="4219">
          <p15:clr>
            <a:srgbClr val="5ACBF0"/>
          </p15:clr>
        </p15:guide>
        <p15:guide id="25" orient="horz" pos="302">
          <p15:clr>
            <a:srgbClr val="C35EA4"/>
          </p15:clr>
        </p15:guide>
        <p15:guide id="26" orient="horz" pos="4104">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hyperlink" Target="https://docs.acuworkflow.com/" TargetMode="External"/><Relationship Id="rId2" Type="http://schemas.openxmlformats.org/officeDocument/2006/relationships/hyperlink" Target="https://www.acuworkflow.com/"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6.svg"/></Relationships>
</file>

<file path=ppt/slides/_rels/slide6.xml.rels><?xml version="1.0" encoding="UTF-8" standalone="yes"?>
<Relationships xmlns="http://schemas.openxmlformats.org/package/2006/relationships"><Relationship Id="rId8" Type="http://schemas.openxmlformats.org/officeDocument/2006/relationships/image" Target="../media/image12.svg"/><Relationship Id="rId13" Type="http://schemas.openxmlformats.org/officeDocument/2006/relationships/image" Target="../media/image17.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sv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0.sv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 Id="rId14" Type="http://schemas.openxmlformats.org/officeDocument/2006/relationships/image" Target="../media/image18.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20.svg"/></Relationships>
</file>

<file path=ppt/slides/_rels/slide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74701" y="1679645"/>
            <a:ext cx="10286935" cy="1828786"/>
          </a:xfrm>
        </p:spPr>
        <p:txBody>
          <a:bodyPr/>
          <a:lstStyle/>
          <a:p>
            <a:r>
              <a:rPr lang="en-US" dirty="0"/>
              <a:t>Case for SmartBackup: </a:t>
            </a:r>
            <a:br>
              <a:rPr lang="en-US" dirty="0"/>
            </a:br>
            <a:r>
              <a:rPr lang="en-US" sz="4000" dirty="0"/>
              <a:t>motivation notes…</a:t>
            </a:r>
            <a:endParaRPr lang="en-US" dirty="0"/>
          </a:p>
        </p:txBody>
      </p:sp>
      <p:sp>
        <p:nvSpPr>
          <p:cNvPr id="5" name="Text Placeholder 4"/>
          <p:cNvSpPr>
            <a:spLocks noGrp="1"/>
          </p:cNvSpPr>
          <p:nvPr>
            <p:ph type="body" sz="quarter" idx="12"/>
          </p:nvPr>
        </p:nvSpPr>
        <p:spPr>
          <a:xfrm>
            <a:off x="274701" y="3573462"/>
            <a:ext cx="7315137" cy="1764298"/>
          </a:xfrm>
        </p:spPr>
        <p:txBody>
          <a:bodyPr/>
          <a:lstStyle/>
          <a:p>
            <a:r>
              <a:rPr lang="en-US" sz="2400" dirty="0"/>
              <a:t>&lt;Your Org name&gt;</a:t>
            </a:r>
          </a:p>
          <a:p>
            <a:r>
              <a:rPr lang="en-US" sz="2400" dirty="0"/>
              <a:t>&lt;Date&gt;</a:t>
            </a:r>
          </a:p>
        </p:txBody>
      </p:sp>
      <p:sp>
        <p:nvSpPr>
          <p:cNvPr id="2" name="TextBox 1"/>
          <p:cNvSpPr txBox="1"/>
          <p:nvPr/>
        </p:nvSpPr>
        <p:spPr>
          <a:xfrm>
            <a:off x="9723437" y="296863"/>
            <a:ext cx="2438401" cy="572464"/>
          </a:xfrm>
          <a:prstGeom prst="rect">
            <a:avLst/>
          </a:prstGeom>
          <a:noFill/>
        </p:spPr>
        <p:txBody>
          <a:bodyPr wrap="square" lIns="182880" tIns="146304" rIns="182880" bIns="146304" rtlCol="0">
            <a:spAutoFit/>
          </a:bodyPr>
          <a:lstStyle/>
          <a:p>
            <a:pPr algn="r">
              <a:lnSpc>
                <a:spcPct val="90000"/>
              </a:lnSpc>
              <a:spcAft>
                <a:spcPts val="600"/>
              </a:spcAft>
            </a:pPr>
            <a:r>
              <a:rPr lang="en-US" sz="2000" dirty="0">
                <a:gradFill>
                  <a:gsLst>
                    <a:gs pos="2917">
                      <a:schemeClr val="tx1"/>
                    </a:gs>
                    <a:gs pos="30000">
                      <a:schemeClr val="tx1"/>
                    </a:gs>
                  </a:gsLst>
                  <a:lin ang="5400000" scaled="0"/>
                </a:gradFill>
              </a:rPr>
              <a:t>SmartBackup</a:t>
            </a:r>
          </a:p>
        </p:txBody>
      </p:sp>
    </p:spTree>
    <p:extLst>
      <p:ext uri="{BB962C8B-B14F-4D97-AF65-F5344CB8AC3E}">
        <p14:creationId xmlns:p14="http://schemas.microsoft.com/office/powerpoint/2010/main" val="1869021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Q&amp;A</a:t>
            </a:r>
          </a:p>
        </p:txBody>
      </p:sp>
    </p:spTree>
    <p:extLst>
      <p:ext uri="{BB962C8B-B14F-4D97-AF65-F5344CB8AC3E}">
        <p14:creationId xmlns:p14="http://schemas.microsoft.com/office/powerpoint/2010/main" val="2912854614"/>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C9C74F7-6774-49BA-804B-7571FC3CB1AA}"/>
              </a:ext>
            </a:extLst>
          </p:cNvPr>
          <p:cNvSpPr txBox="1">
            <a:spLocks/>
          </p:cNvSpPr>
          <p:nvPr/>
        </p:nvSpPr>
        <p:spPr>
          <a:xfrm>
            <a:off x="274637" y="601662"/>
            <a:ext cx="11963400" cy="573481"/>
          </a:xfrm>
          <a:prstGeom prst="rect">
            <a:avLst/>
          </a:prstGeom>
        </p:spPr>
        <p:txBody>
          <a:bodyPr vert="horz" wrap="square" lIns="146304" tIns="91440" rIns="146304" bIns="91440" rtlCol="0" anchor="t">
            <a:noAutofit/>
          </a:bodyPr>
          <a:lstStyle>
            <a:lvl1pPr algn="l" defTabSz="932742" rtl="0" eaLnBrk="1" latinLnBrk="0" hangingPunct="1">
              <a:lnSpc>
                <a:spcPct val="90000"/>
              </a:lnSpc>
              <a:spcBef>
                <a:spcPct val="0"/>
              </a:spcBef>
              <a:buNone/>
              <a:defRPr lang="en-US" sz="4800" b="0" kern="1200" cap="none" spc="-102" baseline="0" dirty="0" smtClean="0">
                <a:ln w="3175">
                  <a:noFill/>
                </a:ln>
                <a:gradFill>
                  <a:gsLst>
                    <a:gs pos="1250">
                      <a:schemeClr val="tx1"/>
                    </a:gs>
                    <a:gs pos="100000">
                      <a:schemeClr val="tx1"/>
                    </a:gs>
                  </a:gsLst>
                  <a:lin ang="5400000" scaled="0"/>
                </a:gradFill>
                <a:effectLst/>
                <a:latin typeface="+mj-lt"/>
                <a:ea typeface="+mn-ea"/>
                <a:cs typeface="Segoe UI" pitchFamily="34" charset="0"/>
              </a:defRPr>
            </a:lvl1pPr>
          </a:lstStyle>
          <a:p>
            <a:r>
              <a:rPr lang="en-US" sz="3200" dirty="0">
                <a:solidFill>
                  <a:schemeClr val="bg1"/>
                </a:solidFill>
              </a:rPr>
              <a:t>Pack Notes…</a:t>
            </a:r>
          </a:p>
        </p:txBody>
      </p:sp>
      <p:sp>
        <p:nvSpPr>
          <p:cNvPr id="6" name="Rectangle 5">
            <a:extLst>
              <a:ext uri="{FF2B5EF4-FFF2-40B4-BE49-F238E27FC236}">
                <a16:creationId xmlns:a16="http://schemas.microsoft.com/office/drawing/2014/main" id="{B0935021-CDFB-4DE7-B916-29A20408AD53}"/>
              </a:ext>
            </a:extLst>
          </p:cNvPr>
          <p:cNvSpPr/>
          <p:nvPr/>
        </p:nvSpPr>
        <p:spPr>
          <a:xfrm>
            <a:off x="600074" y="1419434"/>
            <a:ext cx="11091863" cy="1600438"/>
          </a:xfrm>
          <a:prstGeom prst="rect">
            <a:avLst/>
          </a:prstGeom>
        </p:spPr>
        <p:txBody>
          <a:bodyPr wrap="square">
            <a:spAutoFit/>
          </a:bodyPr>
          <a:lstStyle/>
          <a:p>
            <a:pPr marL="342900" indent="-342900">
              <a:buFont typeface="+mj-lt"/>
              <a:buAutoNum type="alphaLcParenR"/>
            </a:pPr>
            <a:r>
              <a:rPr lang="en-US" sz="1400" dirty="0">
                <a:solidFill>
                  <a:schemeClr val="bg1"/>
                </a:solidFill>
              </a:rPr>
              <a:t>Materials are for the exclusive use of AcuWorkflow or anybody interested in creating a “business case” for SmartBackup</a:t>
            </a:r>
          </a:p>
          <a:p>
            <a:pPr marL="342900" indent="-342900">
              <a:buFont typeface="+mj-lt"/>
              <a:buAutoNum type="alphaLcParenR"/>
            </a:pPr>
            <a:r>
              <a:rPr lang="en-US" sz="1400" dirty="0">
                <a:solidFill>
                  <a:schemeClr val="bg1"/>
                </a:solidFill>
              </a:rPr>
              <a:t>Covers “Case for SmartBackup”</a:t>
            </a:r>
          </a:p>
          <a:p>
            <a:pPr marL="342900" indent="-342900">
              <a:buFont typeface="+mj-lt"/>
              <a:buAutoNum type="alphaLcParenR"/>
            </a:pPr>
            <a:r>
              <a:rPr lang="en-US" sz="1400" dirty="0">
                <a:solidFill>
                  <a:schemeClr val="bg1"/>
                </a:solidFill>
              </a:rPr>
              <a:t>Use the Pack to obtain group consensus and justification as to why you need a backup product for Smartsheet</a:t>
            </a:r>
          </a:p>
          <a:p>
            <a:pPr marL="342900" indent="-342900">
              <a:buFont typeface="+mj-lt"/>
              <a:buAutoNum type="alphaLcParenR"/>
            </a:pPr>
            <a:r>
              <a:rPr lang="en-US" sz="1400" dirty="0">
                <a:solidFill>
                  <a:schemeClr val="bg1"/>
                </a:solidFill>
              </a:rPr>
              <a:t>Please modify as you see fit</a:t>
            </a:r>
          </a:p>
          <a:p>
            <a:pPr marL="342900" indent="-342900">
              <a:buFont typeface="+mj-lt"/>
              <a:buAutoNum type="alphaLcParenR"/>
            </a:pPr>
            <a:r>
              <a:rPr lang="en-US" sz="1400" dirty="0">
                <a:solidFill>
                  <a:schemeClr val="bg1"/>
                </a:solidFill>
              </a:rPr>
              <a:t>More info </a:t>
            </a:r>
            <a:r>
              <a:rPr lang="en-US" sz="1400" dirty="0">
                <a:solidFill>
                  <a:schemeClr val="bg1"/>
                </a:solidFill>
                <a:hlinkClick r:id="rId2"/>
              </a:rPr>
              <a:t>https://www.acuworkflow.com</a:t>
            </a:r>
            <a:endParaRPr lang="en-US" sz="1400" dirty="0">
              <a:solidFill>
                <a:schemeClr val="bg1"/>
              </a:solidFill>
            </a:endParaRPr>
          </a:p>
          <a:p>
            <a:pPr marL="342900" indent="-342900">
              <a:buFont typeface="+mj-lt"/>
              <a:buAutoNum type="alphaLcParenR"/>
            </a:pPr>
            <a:r>
              <a:rPr lang="en-US" sz="1400" dirty="0">
                <a:solidFill>
                  <a:schemeClr val="bg1"/>
                </a:solidFill>
              </a:rPr>
              <a:t>SmartBackup Documentation: </a:t>
            </a:r>
            <a:r>
              <a:rPr lang="en-US" sz="1400" dirty="0">
                <a:solidFill>
                  <a:schemeClr val="bg1"/>
                </a:solidFill>
                <a:hlinkClick r:id="rId3"/>
              </a:rPr>
              <a:t>https://docs.acuworkflow.com</a:t>
            </a:r>
            <a:r>
              <a:rPr lang="en-US" sz="1400" dirty="0">
                <a:solidFill>
                  <a:schemeClr val="bg1"/>
                </a:solidFill>
              </a:rPr>
              <a:t> </a:t>
            </a:r>
          </a:p>
          <a:p>
            <a:pPr marL="800100" lvl="1" indent="-342900">
              <a:buFont typeface="+mj-lt"/>
              <a:buAutoNum type="alphaLcParenR"/>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4658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EE1E1EF-7546-42A5-9B96-3A90F9EDADD5}"/>
              </a:ext>
            </a:extLst>
          </p:cNvPr>
          <p:cNvSpPr>
            <a:spLocks noGrp="1"/>
          </p:cNvSpPr>
          <p:nvPr>
            <p:ph type="body" sz="quarter" idx="12"/>
          </p:nvPr>
        </p:nvSpPr>
        <p:spPr>
          <a:xfrm>
            <a:off x="1112837" y="1058862"/>
            <a:ext cx="2514600" cy="1219200"/>
          </a:xfrm>
          <a:ln>
            <a:solidFill>
              <a:schemeClr val="tx1"/>
            </a:solidFill>
            <a:prstDash val="sysDot"/>
          </a:ln>
        </p:spPr>
        <p:txBody>
          <a:bodyPr anchor="ctr"/>
          <a:lstStyle/>
          <a:p>
            <a:pPr algn="ctr"/>
            <a:r>
              <a:rPr lang="en-US" dirty="0"/>
              <a:t>What is the problem?</a:t>
            </a:r>
          </a:p>
        </p:txBody>
      </p:sp>
      <p:sp>
        <p:nvSpPr>
          <p:cNvPr id="2" name="Title 1"/>
          <p:cNvSpPr>
            <a:spLocks noGrp="1"/>
          </p:cNvSpPr>
          <p:nvPr>
            <p:ph type="title" idx="4294967295"/>
          </p:nvPr>
        </p:nvSpPr>
        <p:spPr>
          <a:xfrm>
            <a:off x="0" y="257568"/>
            <a:ext cx="5108575" cy="917575"/>
          </a:xfrm>
        </p:spPr>
        <p:txBody>
          <a:bodyPr/>
          <a:lstStyle/>
          <a:p>
            <a:r>
              <a:rPr lang="en-US" sz="4700" dirty="0"/>
              <a:t>storyline…</a:t>
            </a:r>
          </a:p>
        </p:txBody>
      </p:sp>
      <p:sp>
        <p:nvSpPr>
          <p:cNvPr id="206" name="Text Placeholder 3">
            <a:extLst>
              <a:ext uri="{FF2B5EF4-FFF2-40B4-BE49-F238E27FC236}">
                <a16:creationId xmlns:a16="http://schemas.microsoft.com/office/drawing/2014/main" id="{E101FDDF-8663-4705-B13A-345644995F16}"/>
              </a:ext>
            </a:extLst>
          </p:cNvPr>
          <p:cNvSpPr txBox="1">
            <a:spLocks/>
          </p:cNvSpPr>
          <p:nvPr/>
        </p:nvSpPr>
        <p:spPr bwMode="white">
          <a:xfrm>
            <a:off x="1112837" y="2527152"/>
            <a:ext cx="2514600" cy="1219200"/>
          </a:xfrm>
          <a:prstGeom prst="rect">
            <a:avLst/>
          </a:prstGeom>
          <a:noFill/>
          <a:ln>
            <a:solidFill>
              <a:schemeClr val="tx1"/>
            </a:solidFill>
            <a:prstDash val="sysDot"/>
          </a:ln>
        </p:spPr>
        <p:txBody>
          <a:bodyPr vert="horz" wrap="square" lIns="146304" tIns="109728" rIns="146304" bIns="109728" rtlCol="0" anchor="ctr">
            <a:noAutofit/>
          </a:bodyPr>
          <a:lstStyle>
            <a:lvl1pPr marL="0" marR="0" indent="0" algn="l" defTabSz="932742" rtl="0" eaLnBrk="1" fontAlgn="auto" latinLnBrk="0" hangingPunct="1">
              <a:lnSpc>
                <a:spcPct val="90000"/>
              </a:lnSpc>
              <a:spcBef>
                <a:spcPts val="0"/>
              </a:spcBef>
              <a:spcAft>
                <a:spcPts val="0"/>
              </a:spcAft>
              <a:buClrTx/>
              <a:buSzPct val="90000"/>
              <a:buFont typeface="Arial" pitchFamily="34" charset="0"/>
              <a:buNone/>
              <a:tabLst/>
              <a:defRPr sz="2400" kern="1200" spc="0" baseline="0">
                <a:gradFill>
                  <a:gsLst>
                    <a:gs pos="91000">
                      <a:schemeClr val="tx1"/>
                    </a:gs>
                    <a:gs pos="0">
                      <a:schemeClr val="tx1"/>
                    </a:gs>
                  </a:gsLst>
                  <a:lin ang="5400000" scaled="0"/>
                </a:gradFill>
                <a:latin typeface="+mj-lt"/>
                <a:ea typeface="+mn-ea"/>
                <a:cs typeface="+mn-cs"/>
              </a:defRPr>
            </a:lvl1pPr>
            <a:lvl2pPr marL="584200" marR="0" indent="-241300" algn="l" defTabSz="932742" rtl="0" eaLnBrk="1" fontAlgn="auto" latinLnBrk="0" hangingPunct="1">
              <a:lnSpc>
                <a:spcPct val="90000"/>
              </a:lnSpc>
              <a:spcBef>
                <a:spcPct val="20000"/>
              </a:spcBef>
              <a:spcAft>
                <a:spcPts val="0"/>
              </a:spcAft>
              <a:buClrTx/>
              <a:buSzPct val="90000"/>
              <a:buFont typeface="Arial" pitchFamily="34" charset="0"/>
              <a:buChar char="•"/>
              <a:tabLst/>
              <a:defRPr sz="2400" kern="1200" spc="0" baseline="0">
                <a:gradFill>
                  <a:gsLst>
                    <a:gs pos="1250">
                      <a:schemeClr val="tx1"/>
                    </a:gs>
                    <a:gs pos="100000">
                      <a:schemeClr val="tx1"/>
                    </a:gs>
                  </a:gsLst>
                  <a:lin ang="5400000" scaled="0"/>
                </a:gradFill>
                <a:latin typeface="+mn-lt"/>
                <a:ea typeface="+mn-ea"/>
                <a:cs typeface="+mn-cs"/>
              </a:defRPr>
            </a:lvl2pPr>
            <a:lvl3pPr marL="8001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2000" kern="1200" spc="0" baseline="0">
                <a:gradFill>
                  <a:gsLst>
                    <a:gs pos="1250">
                      <a:schemeClr val="tx1"/>
                    </a:gs>
                    <a:gs pos="100000">
                      <a:schemeClr val="tx1"/>
                    </a:gs>
                  </a:gsLst>
                  <a:lin ang="5400000" scaled="0"/>
                </a:gradFill>
                <a:latin typeface="+mn-lt"/>
                <a:ea typeface="+mn-ea"/>
                <a:cs typeface="+mn-cs"/>
              </a:defRPr>
            </a:lvl3pPr>
            <a:lvl4pPr marL="10287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4pPr>
            <a:lvl5pPr marL="12573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dirty="0"/>
              <a:t>How do we solve it?</a:t>
            </a:r>
          </a:p>
        </p:txBody>
      </p:sp>
      <p:sp>
        <p:nvSpPr>
          <p:cNvPr id="207" name="Text Placeholder 3">
            <a:extLst>
              <a:ext uri="{FF2B5EF4-FFF2-40B4-BE49-F238E27FC236}">
                <a16:creationId xmlns:a16="http://schemas.microsoft.com/office/drawing/2014/main" id="{DF04BD8D-282C-4BAB-9A9B-A3A92416BFCF}"/>
              </a:ext>
            </a:extLst>
          </p:cNvPr>
          <p:cNvSpPr txBox="1">
            <a:spLocks/>
          </p:cNvSpPr>
          <p:nvPr/>
        </p:nvSpPr>
        <p:spPr bwMode="white">
          <a:xfrm>
            <a:off x="1112837" y="3994574"/>
            <a:ext cx="2514600" cy="1219200"/>
          </a:xfrm>
          <a:prstGeom prst="rect">
            <a:avLst/>
          </a:prstGeom>
          <a:noFill/>
          <a:ln>
            <a:solidFill>
              <a:schemeClr val="tx1"/>
            </a:solidFill>
            <a:prstDash val="sysDot"/>
          </a:ln>
        </p:spPr>
        <p:txBody>
          <a:bodyPr vert="horz" wrap="square" lIns="146304" tIns="109728" rIns="146304" bIns="109728" rtlCol="0" anchor="ctr">
            <a:noAutofit/>
          </a:bodyPr>
          <a:lstStyle>
            <a:lvl1pPr marL="0" marR="0" indent="0" algn="l" defTabSz="932742" rtl="0" eaLnBrk="1" fontAlgn="auto" latinLnBrk="0" hangingPunct="1">
              <a:lnSpc>
                <a:spcPct val="90000"/>
              </a:lnSpc>
              <a:spcBef>
                <a:spcPts val="0"/>
              </a:spcBef>
              <a:spcAft>
                <a:spcPts val="0"/>
              </a:spcAft>
              <a:buClrTx/>
              <a:buSzPct val="90000"/>
              <a:buFont typeface="Arial" pitchFamily="34" charset="0"/>
              <a:buNone/>
              <a:tabLst/>
              <a:defRPr sz="2400" kern="1200" spc="0" baseline="0">
                <a:gradFill>
                  <a:gsLst>
                    <a:gs pos="91000">
                      <a:schemeClr val="tx1"/>
                    </a:gs>
                    <a:gs pos="0">
                      <a:schemeClr val="tx1"/>
                    </a:gs>
                  </a:gsLst>
                  <a:lin ang="5400000" scaled="0"/>
                </a:gradFill>
                <a:latin typeface="+mj-lt"/>
                <a:ea typeface="+mn-ea"/>
                <a:cs typeface="+mn-cs"/>
              </a:defRPr>
            </a:lvl1pPr>
            <a:lvl2pPr marL="584200" marR="0" indent="-241300" algn="l" defTabSz="932742" rtl="0" eaLnBrk="1" fontAlgn="auto" latinLnBrk="0" hangingPunct="1">
              <a:lnSpc>
                <a:spcPct val="90000"/>
              </a:lnSpc>
              <a:spcBef>
                <a:spcPct val="20000"/>
              </a:spcBef>
              <a:spcAft>
                <a:spcPts val="0"/>
              </a:spcAft>
              <a:buClrTx/>
              <a:buSzPct val="90000"/>
              <a:buFont typeface="Arial" pitchFamily="34" charset="0"/>
              <a:buChar char="•"/>
              <a:tabLst/>
              <a:defRPr sz="2400" kern="1200" spc="0" baseline="0">
                <a:gradFill>
                  <a:gsLst>
                    <a:gs pos="1250">
                      <a:schemeClr val="tx1"/>
                    </a:gs>
                    <a:gs pos="100000">
                      <a:schemeClr val="tx1"/>
                    </a:gs>
                  </a:gsLst>
                  <a:lin ang="5400000" scaled="0"/>
                </a:gradFill>
                <a:latin typeface="+mn-lt"/>
                <a:ea typeface="+mn-ea"/>
                <a:cs typeface="+mn-cs"/>
              </a:defRPr>
            </a:lvl2pPr>
            <a:lvl3pPr marL="8001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2000" kern="1200" spc="0" baseline="0">
                <a:gradFill>
                  <a:gsLst>
                    <a:gs pos="1250">
                      <a:schemeClr val="tx1"/>
                    </a:gs>
                    <a:gs pos="100000">
                      <a:schemeClr val="tx1"/>
                    </a:gs>
                  </a:gsLst>
                  <a:lin ang="5400000" scaled="0"/>
                </a:gradFill>
                <a:latin typeface="+mn-lt"/>
                <a:ea typeface="+mn-ea"/>
                <a:cs typeface="+mn-cs"/>
              </a:defRPr>
            </a:lvl3pPr>
            <a:lvl4pPr marL="10287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4pPr>
            <a:lvl5pPr marL="12573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dirty="0"/>
              <a:t>additional considerations</a:t>
            </a:r>
          </a:p>
        </p:txBody>
      </p:sp>
      <p:sp>
        <p:nvSpPr>
          <p:cNvPr id="208" name="Text Placeholder 3">
            <a:extLst>
              <a:ext uri="{FF2B5EF4-FFF2-40B4-BE49-F238E27FC236}">
                <a16:creationId xmlns:a16="http://schemas.microsoft.com/office/drawing/2014/main" id="{F1A96489-EDA8-4BE3-B5A0-D626866B2F9C}"/>
              </a:ext>
            </a:extLst>
          </p:cNvPr>
          <p:cNvSpPr txBox="1">
            <a:spLocks/>
          </p:cNvSpPr>
          <p:nvPr/>
        </p:nvSpPr>
        <p:spPr bwMode="white">
          <a:xfrm>
            <a:off x="1112837" y="5479982"/>
            <a:ext cx="2514600" cy="1219200"/>
          </a:xfrm>
          <a:prstGeom prst="rect">
            <a:avLst/>
          </a:prstGeom>
          <a:noFill/>
          <a:ln>
            <a:solidFill>
              <a:schemeClr val="tx1"/>
            </a:solidFill>
            <a:prstDash val="sysDot"/>
          </a:ln>
        </p:spPr>
        <p:txBody>
          <a:bodyPr vert="horz" wrap="square" lIns="146304" tIns="109728" rIns="146304" bIns="109728" rtlCol="0" anchor="ctr">
            <a:noAutofit/>
          </a:bodyPr>
          <a:lstStyle>
            <a:lvl1pPr marL="0" marR="0" indent="0" algn="l" defTabSz="932742" rtl="0" eaLnBrk="1" fontAlgn="auto" latinLnBrk="0" hangingPunct="1">
              <a:lnSpc>
                <a:spcPct val="90000"/>
              </a:lnSpc>
              <a:spcBef>
                <a:spcPts val="0"/>
              </a:spcBef>
              <a:spcAft>
                <a:spcPts val="0"/>
              </a:spcAft>
              <a:buClrTx/>
              <a:buSzPct val="90000"/>
              <a:buFont typeface="Arial" pitchFamily="34" charset="0"/>
              <a:buNone/>
              <a:tabLst/>
              <a:defRPr sz="2400" kern="1200" spc="0" baseline="0">
                <a:gradFill>
                  <a:gsLst>
                    <a:gs pos="91000">
                      <a:schemeClr val="tx1"/>
                    </a:gs>
                    <a:gs pos="0">
                      <a:schemeClr val="tx1"/>
                    </a:gs>
                  </a:gsLst>
                  <a:lin ang="5400000" scaled="0"/>
                </a:gradFill>
                <a:latin typeface="+mj-lt"/>
                <a:ea typeface="+mn-ea"/>
                <a:cs typeface="+mn-cs"/>
              </a:defRPr>
            </a:lvl1pPr>
            <a:lvl2pPr marL="584200" marR="0" indent="-241300" algn="l" defTabSz="932742" rtl="0" eaLnBrk="1" fontAlgn="auto" latinLnBrk="0" hangingPunct="1">
              <a:lnSpc>
                <a:spcPct val="90000"/>
              </a:lnSpc>
              <a:spcBef>
                <a:spcPct val="20000"/>
              </a:spcBef>
              <a:spcAft>
                <a:spcPts val="0"/>
              </a:spcAft>
              <a:buClrTx/>
              <a:buSzPct val="90000"/>
              <a:buFont typeface="Arial" pitchFamily="34" charset="0"/>
              <a:buChar char="•"/>
              <a:tabLst/>
              <a:defRPr sz="2400" kern="1200" spc="0" baseline="0">
                <a:gradFill>
                  <a:gsLst>
                    <a:gs pos="1250">
                      <a:schemeClr val="tx1"/>
                    </a:gs>
                    <a:gs pos="100000">
                      <a:schemeClr val="tx1"/>
                    </a:gs>
                  </a:gsLst>
                  <a:lin ang="5400000" scaled="0"/>
                </a:gradFill>
                <a:latin typeface="+mn-lt"/>
                <a:ea typeface="+mn-ea"/>
                <a:cs typeface="+mn-cs"/>
              </a:defRPr>
            </a:lvl2pPr>
            <a:lvl3pPr marL="8001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2000" kern="1200" spc="0" baseline="0">
                <a:gradFill>
                  <a:gsLst>
                    <a:gs pos="1250">
                      <a:schemeClr val="tx1"/>
                    </a:gs>
                    <a:gs pos="100000">
                      <a:schemeClr val="tx1"/>
                    </a:gs>
                  </a:gsLst>
                  <a:lin ang="5400000" scaled="0"/>
                </a:gradFill>
                <a:latin typeface="+mn-lt"/>
                <a:ea typeface="+mn-ea"/>
                <a:cs typeface="+mn-cs"/>
              </a:defRPr>
            </a:lvl3pPr>
            <a:lvl4pPr marL="10287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4pPr>
            <a:lvl5pPr marL="12573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dirty="0"/>
              <a:t>next steps</a:t>
            </a:r>
          </a:p>
        </p:txBody>
      </p:sp>
      <p:cxnSp>
        <p:nvCxnSpPr>
          <p:cNvPr id="6" name="Straight Arrow Connector 5">
            <a:extLst>
              <a:ext uri="{FF2B5EF4-FFF2-40B4-BE49-F238E27FC236}">
                <a16:creationId xmlns:a16="http://schemas.microsoft.com/office/drawing/2014/main" id="{1C5D4C91-218D-4915-B5F3-E3F71A440184}"/>
              </a:ext>
            </a:extLst>
          </p:cNvPr>
          <p:cNvCxnSpPr>
            <a:endCxn id="4" idx="1"/>
          </p:cNvCxnSpPr>
          <p:nvPr/>
        </p:nvCxnSpPr>
        <p:spPr>
          <a:xfrm>
            <a:off x="274637" y="1668462"/>
            <a:ext cx="838200" cy="0"/>
          </a:xfrm>
          <a:prstGeom prst="straightConnector1">
            <a:avLst/>
          </a:prstGeom>
          <a:ln>
            <a:solidFill>
              <a:schemeClr val="tx1"/>
            </a:solidFill>
            <a:prstDash val="sysDot"/>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09" name="Straight Arrow Connector 208">
            <a:extLst>
              <a:ext uri="{FF2B5EF4-FFF2-40B4-BE49-F238E27FC236}">
                <a16:creationId xmlns:a16="http://schemas.microsoft.com/office/drawing/2014/main" id="{EDE4FE17-908A-4A8F-96EA-DE70952203B4}"/>
              </a:ext>
            </a:extLst>
          </p:cNvPr>
          <p:cNvCxnSpPr>
            <a:cxnSpLocks/>
            <a:stCxn id="4" idx="2"/>
            <a:endCxn id="206" idx="0"/>
          </p:cNvCxnSpPr>
          <p:nvPr/>
        </p:nvCxnSpPr>
        <p:spPr>
          <a:xfrm>
            <a:off x="2370137" y="2278062"/>
            <a:ext cx="0" cy="249090"/>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10" name="Straight Arrow Connector 209">
            <a:extLst>
              <a:ext uri="{FF2B5EF4-FFF2-40B4-BE49-F238E27FC236}">
                <a16:creationId xmlns:a16="http://schemas.microsoft.com/office/drawing/2014/main" id="{3D6626CC-4C8D-4365-A4DA-932EDA604C3D}"/>
              </a:ext>
            </a:extLst>
          </p:cNvPr>
          <p:cNvCxnSpPr>
            <a:cxnSpLocks/>
            <a:stCxn id="206" idx="2"/>
            <a:endCxn id="207" idx="0"/>
          </p:cNvCxnSpPr>
          <p:nvPr/>
        </p:nvCxnSpPr>
        <p:spPr>
          <a:xfrm>
            <a:off x="2370137" y="3746352"/>
            <a:ext cx="0" cy="248222"/>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11" name="Straight Arrow Connector 210">
            <a:extLst>
              <a:ext uri="{FF2B5EF4-FFF2-40B4-BE49-F238E27FC236}">
                <a16:creationId xmlns:a16="http://schemas.microsoft.com/office/drawing/2014/main" id="{0292A0B4-6BB0-486C-B523-04C943C01ADD}"/>
              </a:ext>
            </a:extLst>
          </p:cNvPr>
          <p:cNvCxnSpPr>
            <a:cxnSpLocks/>
            <a:stCxn id="207" idx="2"/>
            <a:endCxn id="208" idx="0"/>
          </p:cNvCxnSpPr>
          <p:nvPr/>
        </p:nvCxnSpPr>
        <p:spPr>
          <a:xfrm>
            <a:off x="2370137" y="5213774"/>
            <a:ext cx="0" cy="266208"/>
          </a:xfrm>
          <a:prstGeom prst="straightConnector1">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12" name="Straight Arrow Connector 211">
            <a:extLst>
              <a:ext uri="{FF2B5EF4-FFF2-40B4-BE49-F238E27FC236}">
                <a16:creationId xmlns:a16="http://schemas.microsoft.com/office/drawing/2014/main" id="{ACB920DB-E68B-40CB-A9AE-02E17FF7F657}"/>
              </a:ext>
            </a:extLst>
          </p:cNvPr>
          <p:cNvCxnSpPr>
            <a:cxnSpLocks/>
          </p:cNvCxnSpPr>
          <p:nvPr/>
        </p:nvCxnSpPr>
        <p:spPr>
          <a:xfrm>
            <a:off x="2370137" y="6850062"/>
            <a:ext cx="2401553" cy="0"/>
          </a:xfrm>
          <a:prstGeom prst="straightConnector1">
            <a:avLst/>
          </a:prstGeom>
          <a:ln>
            <a:solidFill>
              <a:schemeClr val="tx1"/>
            </a:solidFill>
            <a:prstDash val="sysDot"/>
            <a:headEnd type="none"/>
            <a:tailEnd type="triangle"/>
          </a:ln>
        </p:spPr>
        <p:style>
          <a:lnRef idx="1">
            <a:schemeClr val="accent1"/>
          </a:lnRef>
          <a:fillRef idx="0">
            <a:schemeClr val="accent1"/>
          </a:fillRef>
          <a:effectRef idx="0">
            <a:schemeClr val="accent1"/>
          </a:effectRef>
          <a:fontRef idx="minor">
            <a:schemeClr val="tx1"/>
          </a:fontRef>
        </p:style>
      </p:cxnSp>
      <p:pic>
        <p:nvPicPr>
          <p:cNvPr id="5" name="Picture 4" descr="Graphical user interface&#10;&#10;Description automatically generated">
            <a:extLst>
              <a:ext uri="{FF2B5EF4-FFF2-40B4-BE49-F238E27FC236}">
                <a16:creationId xmlns:a16="http://schemas.microsoft.com/office/drawing/2014/main" id="{12AC612F-D179-4E88-AE6D-9C6CB9206C22}"/>
              </a:ext>
            </a:extLst>
          </p:cNvPr>
          <p:cNvPicPr>
            <a:picLocks noChangeAspect="1"/>
          </p:cNvPicPr>
          <p:nvPr/>
        </p:nvPicPr>
        <p:blipFill>
          <a:blip r:embed="rId3"/>
          <a:stretch>
            <a:fillRect/>
          </a:stretch>
        </p:blipFill>
        <p:spPr>
          <a:xfrm>
            <a:off x="4478680" y="296541"/>
            <a:ext cx="5700777" cy="6422932"/>
          </a:xfrm>
          <a:prstGeom prst="rect">
            <a:avLst/>
          </a:prstGeom>
        </p:spPr>
      </p:pic>
      <p:sp>
        <p:nvSpPr>
          <p:cNvPr id="21" name="Rectangle 20">
            <a:extLst>
              <a:ext uri="{FF2B5EF4-FFF2-40B4-BE49-F238E27FC236}">
                <a16:creationId xmlns:a16="http://schemas.microsoft.com/office/drawing/2014/main" id="{7EFE3988-7C34-43A5-BC46-74D2FD27C8B9}"/>
              </a:ext>
            </a:extLst>
          </p:cNvPr>
          <p:cNvSpPr/>
          <p:nvPr userDrawn="1"/>
        </p:nvSpPr>
        <p:spPr bwMode="auto">
          <a:xfrm rot="5400000">
            <a:off x="3498526" y="1543213"/>
            <a:ext cx="869930" cy="289766"/>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algn="l" defTabSz="932472" fontAlgn="base">
              <a:lnSpc>
                <a:spcPct val="100000"/>
              </a:lnSpc>
              <a:spcBef>
                <a:spcPct val="0"/>
              </a:spcBef>
              <a:spcAft>
                <a:spcPct val="0"/>
              </a:spcAft>
            </a:pPr>
            <a:r>
              <a:rPr lang="en-US" sz="500" b="1" dirty="0">
                <a:gradFill>
                  <a:gsLst>
                    <a:gs pos="0">
                      <a:srgbClr val="FFFFFF"/>
                    </a:gs>
                    <a:gs pos="100000">
                      <a:srgbClr val="FFFFFF"/>
                    </a:gs>
                  </a:gsLst>
                  <a:lin ang="5400000" scaled="0"/>
                </a:gradFill>
                <a:ea typeface="Segoe UI" pitchFamily="34" charset="0"/>
                <a:cs typeface="Segoe UI" pitchFamily="34" charset="0"/>
              </a:rPr>
              <a:t>Pain Point</a:t>
            </a:r>
            <a:endParaRPr lang="en-US" sz="500" b="1" kern="1200" baseline="0" dirty="0">
              <a:gradFill>
                <a:gsLst>
                  <a:gs pos="0">
                    <a:srgbClr val="FFFFFF"/>
                  </a:gs>
                  <a:gs pos="100000">
                    <a:srgbClr val="FFFFFF"/>
                  </a:gs>
                </a:gsLst>
                <a:lin ang="5400000" scaled="0"/>
              </a:gradFill>
              <a:latin typeface="+mn-lt"/>
              <a:ea typeface="Segoe UI" pitchFamily="34" charset="0"/>
              <a:cs typeface="Segoe UI" pitchFamily="34" charset="0"/>
            </a:endParaRPr>
          </a:p>
          <a:p>
            <a:pPr algn="l" defTabSz="932472" fontAlgn="base">
              <a:lnSpc>
                <a:spcPct val="100000"/>
              </a:lnSpc>
              <a:spcBef>
                <a:spcPct val="0"/>
              </a:spcBef>
              <a:spcAft>
                <a:spcPct val="0"/>
              </a:spcAft>
            </a:pPr>
            <a:r>
              <a:rPr lang="en-US" sz="500" dirty="0">
                <a:gradFill>
                  <a:gsLst>
                    <a:gs pos="0">
                      <a:srgbClr val="FFFFFF"/>
                    </a:gs>
                    <a:gs pos="100000">
                      <a:srgbClr val="FFFFFF"/>
                    </a:gs>
                  </a:gsLst>
                  <a:lin ang="5400000" scaled="0"/>
                </a:gradFill>
                <a:ea typeface="Segoe UI" pitchFamily="34" charset="0"/>
                <a:cs typeface="Segoe UI" pitchFamily="34" charset="0"/>
              </a:rPr>
              <a:t>Section 1</a:t>
            </a:r>
          </a:p>
        </p:txBody>
      </p:sp>
      <p:sp>
        <p:nvSpPr>
          <p:cNvPr id="23" name="Rectangle 22">
            <a:extLst>
              <a:ext uri="{FF2B5EF4-FFF2-40B4-BE49-F238E27FC236}">
                <a16:creationId xmlns:a16="http://schemas.microsoft.com/office/drawing/2014/main" id="{3FE22C8C-67A2-4878-B6D7-ACBD571E727F}"/>
              </a:ext>
            </a:extLst>
          </p:cNvPr>
          <p:cNvSpPr/>
          <p:nvPr userDrawn="1"/>
        </p:nvSpPr>
        <p:spPr bwMode="auto">
          <a:xfrm rot="5400000">
            <a:off x="3498526" y="5984131"/>
            <a:ext cx="869930" cy="289766"/>
          </a:xfrm>
          <a:prstGeom prst="rect">
            <a:avLst/>
          </a:prstGeom>
          <a:solidFill>
            <a:schemeClr val="accent3"/>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marL="0" algn="l" defTabSz="932472" rtl="0" eaLnBrk="1" fontAlgn="base" latinLnBrk="0" hangingPunct="1">
              <a:lnSpc>
                <a:spcPct val="100000"/>
              </a:lnSpc>
              <a:spcBef>
                <a:spcPct val="0"/>
              </a:spcBef>
              <a:spcAft>
                <a:spcPct val="0"/>
              </a:spcAft>
            </a:pPr>
            <a:r>
              <a:rPr lang="en-US" sz="500" b="1" kern="1200" baseline="0" dirty="0">
                <a:gradFill>
                  <a:gsLst>
                    <a:gs pos="0">
                      <a:srgbClr val="FFFFFF"/>
                    </a:gs>
                    <a:gs pos="100000">
                      <a:srgbClr val="FFFFFF"/>
                    </a:gs>
                  </a:gsLst>
                  <a:lin ang="5400000" scaled="0"/>
                </a:gradFill>
                <a:latin typeface="+mn-lt"/>
                <a:ea typeface="Segoe UI" pitchFamily="34" charset="0"/>
                <a:cs typeface="Segoe UI" pitchFamily="34" charset="0"/>
              </a:rPr>
              <a:t>Next Steps</a:t>
            </a:r>
          </a:p>
          <a:p>
            <a:pPr marL="0" algn="l" defTabSz="932472" rtl="0" eaLnBrk="1" fontAlgn="base" latinLnBrk="0" hangingPunct="1">
              <a:lnSpc>
                <a:spcPct val="100000"/>
              </a:lnSpc>
              <a:spcBef>
                <a:spcPct val="0"/>
              </a:spcBef>
              <a:spcAft>
                <a:spcPct val="0"/>
              </a:spcAft>
            </a:pPr>
            <a:r>
              <a:rPr lang="en-US" sz="500" kern="1200" dirty="0">
                <a:gradFill>
                  <a:gsLst>
                    <a:gs pos="2092">
                      <a:srgbClr val="F8F8F8"/>
                    </a:gs>
                    <a:gs pos="10042">
                      <a:srgbClr val="F8F8F8"/>
                    </a:gs>
                  </a:gsLst>
                  <a:lin ang="5400000" scaled="0"/>
                </a:gradFill>
                <a:latin typeface="+mn-lt"/>
                <a:ea typeface="Segoe UI" pitchFamily="34" charset="0"/>
                <a:cs typeface="Segoe UI" pitchFamily="34" charset="0"/>
              </a:rPr>
              <a:t>Section 4</a:t>
            </a:r>
          </a:p>
        </p:txBody>
      </p:sp>
      <p:sp>
        <p:nvSpPr>
          <p:cNvPr id="24" name="Rectangle 23">
            <a:extLst>
              <a:ext uri="{FF2B5EF4-FFF2-40B4-BE49-F238E27FC236}">
                <a16:creationId xmlns:a16="http://schemas.microsoft.com/office/drawing/2014/main" id="{91BBD351-1603-4366-AB42-ED0FF5D2FE1E}"/>
              </a:ext>
            </a:extLst>
          </p:cNvPr>
          <p:cNvSpPr/>
          <p:nvPr userDrawn="1"/>
        </p:nvSpPr>
        <p:spPr bwMode="auto">
          <a:xfrm rot="5400000">
            <a:off x="3498525" y="2986559"/>
            <a:ext cx="869930" cy="289766"/>
          </a:xfrm>
          <a:prstGeom prst="rect">
            <a:avLst/>
          </a:prstGeom>
          <a:solidFill>
            <a:srgbClr val="BAD80A"/>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marL="0" algn="l" defTabSz="932472" rtl="0" eaLnBrk="1" fontAlgn="base" latinLnBrk="0" hangingPunct="1">
              <a:lnSpc>
                <a:spcPct val="100000"/>
              </a:lnSpc>
              <a:spcBef>
                <a:spcPct val="0"/>
              </a:spcBef>
              <a:spcAft>
                <a:spcPct val="0"/>
              </a:spcAft>
            </a:pPr>
            <a:r>
              <a:rPr lang="en-US" sz="500" b="1" kern="1200" baseline="0" dirty="0">
                <a:gradFill>
                  <a:gsLst>
                    <a:gs pos="37168">
                      <a:srgbClr val="292929"/>
                    </a:gs>
                    <a:gs pos="72000">
                      <a:srgbClr val="292929"/>
                    </a:gs>
                  </a:gsLst>
                  <a:lin ang="5400000" scaled="0"/>
                </a:gradFill>
                <a:latin typeface="+mn-lt"/>
                <a:ea typeface="Segoe UI" pitchFamily="34" charset="0"/>
                <a:cs typeface="Segoe UI" pitchFamily="34" charset="0"/>
              </a:rPr>
              <a:t>Solution</a:t>
            </a:r>
          </a:p>
          <a:p>
            <a:pPr marL="0" algn="l" defTabSz="932472" rtl="0" eaLnBrk="1" fontAlgn="base" latinLnBrk="0" hangingPunct="1">
              <a:lnSpc>
                <a:spcPct val="100000"/>
              </a:lnSpc>
              <a:spcBef>
                <a:spcPct val="0"/>
              </a:spcBef>
              <a:spcAft>
                <a:spcPct val="0"/>
              </a:spcAft>
            </a:pPr>
            <a:r>
              <a:rPr lang="en-US" sz="500" dirty="0">
                <a:gradFill>
                  <a:gsLst>
                    <a:gs pos="37168">
                      <a:srgbClr val="292929"/>
                    </a:gs>
                    <a:gs pos="72000">
                      <a:srgbClr val="292929"/>
                    </a:gs>
                  </a:gsLst>
                  <a:lin ang="5400000" scaled="0"/>
                </a:gradFill>
                <a:ea typeface="Segoe UI" pitchFamily="34" charset="0"/>
                <a:cs typeface="Segoe UI" pitchFamily="34" charset="0"/>
              </a:rPr>
              <a:t>Section 2</a:t>
            </a:r>
            <a:endParaRPr lang="en-US" sz="500" kern="1200" dirty="0">
              <a:gradFill>
                <a:gsLst>
                  <a:gs pos="37168">
                    <a:srgbClr val="292929"/>
                  </a:gs>
                  <a:gs pos="72000">
                    <a:srgbClr val="292929"/>
                  </a:gs>
                </a:gsLst>
                <a:lin ang="5400000" scaled="0"/>
              </a:gradFill>
              <a:latin typeface="+mn-lt"/>
              <a:ea typeface="Segoe UI" pitchFamily="34" charset="0"/>
              <a:cs typeface="Segoe UI" pitchFamily="34" charset="0"/>
            </a:endParaRPr>
          </a:p>
        </p:txBody>
      </p:sp>
      <p:sp>
        <p:nvSpPr>
          <p:cNvPr id="19" name="Rectangle 18">
            <a:extLst>
              <a:ext uri="{FF2B5EF4-FFF2-40B4-BE49-F238E27FC236}">
                <a16:creationId xmlns:a16="http://schemas.microsoft.com/office/drawing/2014/main" id="{295ECB16-A2ED-4720-9EE7-3B6AEDFD4A1F}"/>
              </a:ext>
            </a:extLst>
          </p:cNvPr>
          <p:cNvSpPr/>
          <p:nvPr userDrawn="1"/>
        </p:nvSpPr>
        <p:spPr bwMode="auto">
          <a:xfrm rot="5400000">
            <a:off x="3498526" y="4429905"/>
            <a:ext cx="869930" cy="289766"/>
          </a:xfrm>
          <a:prstGeom prst="rect">
            <a:avLst/>
          </a:prstGeom>
          <a:solidFill>
            <a:srgbClr val="00BCF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marL="0" algn="l" defTabSz="932472" rtl="0" eaLnBrk="1" fontAlgn="base" latinLnBrk="0" hangingPunct="1">
              <a:lnSpc>
                <a:spcPct val="100000"/>
              </a:lnSpc>
              <a:spcBef>
                <a:spcPct val="0"/>
              </a:spcBef>
              <a:spcAft>
                <a:spcPct val="0"/>
              </a:spcAft>
            </a:pPr>
            <a:r>
              <a:rPr lang="en-US" sz="500" b="1" kern="1200" baseline="0" dirty="0">
                <a:gradFill>
                  <a:gsLst>
                    <a:gs pos="0">
                      <a:srgbClr val="FFFFFF"/>
                    </a:gs>
                    <a:gs pos="100000">
                      <a:srgbClr val="FFFFFF"/>
                    </a:gs>
                  </a:gsLst>
                  <a:lin ang="5400000" scaled="0"/>
                </a:gradFill>
                <a:latin typeface="+mn-lt"/>
                <a:ea typeface="Segoe UI" pitchFamily="34" charset="0"/>
                <a:cs typeface="Segoe UI" pitchFamily="34" charset="0"/>
              </a:rPr>
              <a:t>Considerations</a:t>
            </a:r>
          </a:p>
          <a:p>
            <a:pPr marL="0" algn="l" defTabSz="932472" rtl="0" eaLnBrk="1" fontAlgn="base" latinLnBrk="0" hangingPunct="1">
              <a:lnSpc>
                <a:spcPct val="100000"/>
              </a:lnSpc>
              <a:spcBef>
                <a:spcPct val="0"/>
              </a:spcBef>
              <a:spcAft>
                <a:spcPct val="0"/>
              </a:spcAft>
            </a:pPr>
            <a:r>
              <a:rPr lang="en-US" sz="500" dirty="0">
                <a:gradFill>
                  <a:gsLst>
                    <a:gs pos="2092">
                      <a:srgbClr val="F8F8F8"/>
                    </a:gs>
                    <a:gs pos="10042">
                      <a:srgbClr val="F8F8F8"/>
                    </a:gs>
                  </a:gsLst>
                  <a:lin ang="5400000" scaled="0"/>
                </a:gradFill>
                <a:ea typeface="Segoe UI" pitchFamily="34" charset="0"/>
                <a:cs typeface="Segoe UI" pitchFamily="34" charset="0"/>
              </a:rPr>
              <a:t>Section 3</a:t>
            </a:r>
          </a:p>
        </p:txBody>
      </p:sp>
      <p:cxnSp>
        <p:nvCxnSpPr>
          <p:cNvPr id="8" name="Straight Connector 7">
            <a:extLst>
              <a:ext uri="{FF2B5EF4-FFF2-40B4-BE49-F238E27FC236}">
                <a16:creationId xmlns:a16="http://schemas.microsoft.com/office/drawing/2014/main" id="{FE596309-814C-4720-AEA8-BD6012231445}"/>
              </a:ext>
            </a:extLst>
          </p:cNvPr>
          <p:cNvCxnSpPr>
            <a:cxnSpLocks/>
            <a:stCxn id="208" idx="2"/>
          </p:cNvCxnSpPr>
          <p:nvPr/>
        </p:nvCxnSpPr>
        <p:spPr>
          <a:xfrm>
            <a:off x="2370137" y="6699182"/>
            <a:ext cx="0" cy="150880"/>
          </a:xfrm>
          <a:prstGeom prst="line">
            <a:avLst/>
          </a:prstGeom>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31" name="Text Placeholder 4">
            <a:extLst>
              <a:ext uri="{FF2B5EF4-FFF2-40B4-BE49-F238E27FC236}">
                <a16:creationId xmlns:a16="http://schemas.microsoft.com/office/drawing/2014/main" id="{E5F37DE6-91C2-4AD5-9DB5-49C0631F01C7}"/>
              </a:ext>
            </a:extLst>
          </p:cNvPr>
          <p:cNvSpPr txBox="1">
            <a:spLocks/>
          </p:cNvSpPr>
          <p:nvPr/>
        </p:nvSpPr>
        <p:spPr bwMode="white">
          <a:xfrm>
            <a:off x="10256837" y="830262"/>
            <a:ext cx="2197395" cy="1764298"/>
          </a:xfrm>
          <a:prstGeom prst="rect">
            <a:avLst/>
          </a:prstGeom>
          <a:noFill/>
        </p:spPr>
        <p:txBody>
          <a:bodyPr vert="horz" wrap="square" lIns="146304" tIns="109728" rIns="146304" bIns="109728" rtlCol="0">
            <a:noAutofit/>
          </a:bodyPr>
          <a:lstStyle>
            <a:lvl1pPr marL="0" marR="0" indent="0" algn="l" defTabSz="932742" rtl="0" eaLnBrk="1" fontAlgn="auto" latinLnBrk="0" hangingPunct="1">
              <a:lnSpc>
                <a:spcPct val="90000"/>
              </a:lnSpc>
              <a:spcBef>
                <a:spcPts val="0"/>
              </a:spcBef>
              <a:spcAft>
                <a:spcPts val="0"/>
              </a:spcAft>
              <a:buClrTx/>
              <a:buSzPct val="90000"/>
              <a:buFont typeface="Arial" pitchFamily="34" charset="0"/>
              <a:buNone/>
              <a:tabLst/>
              <a:defRPr sz="2400" kern="1200" spc="0" baseline="0">
                <a:gradFill>
                  <a:gsLst>
                    <a:gs pos="91000">
                      <a:schemeClr val="tx1"/>
                    </a:gs>
                    <a:gs pos="0">
                      <a:schemeClr val="tx1"/>
                    </a:gs>
                  </a:gsLst>
                  <a:lin ang="5400000" scaled="0"/>
                </a:gradFill>
                <a:latin typeface="+mj-lt"/>
                <a:ea typeface="+mn-ea"/>
                <a:cs typeface="+mn-cs"/>
              </a:defRPr>
            </a:lvl1pPr>
            <a:lvl2pPr marL="584200" marR="0" indent="-241300" algn="l" defTabSz="932742" rtl="0" eaLnBrk="1" fontAlgn="auto" latinLnBrk="0" hangingPunct="1">
              <a:lnSpc>
                <a:spcPct val="90000"/>
              </a:lnSpc>
              <a:spcBef>
                <a:spcPct val="20000"/>
              </a:spcBef>
              <a:spcAft>
                <a:spcPts val="0"/>
              </a:spcAft>
              <a:buClrTx/>
              <a:buSzPct val="90000"/>
              <a:buFont typeface="Arial" pitchFamily="34" charset="0"/>
              <a:buChar char="•"/>
              <a:tabLst/>
              <a:defRPr sz="2400" kern="1200" spc="0" baseline="0">
                <a:gradFill>
                  <a:gsLst>
                    <a:gs pos="1250">
                      <a:schemeClr val="tx1"/>
                    </a:gs>
                    <a:gs pos="100000">
                      <a:schemeClr val="tx1"/>
                    </a:gs>
                  </a:gsLst>
                  <a:lin ang="5400000" scaled="0"/>
                </a:gradFill>
                <a:latin typeface="+mn-lt"/>
                <a:ea typeface="+mn-ea"/>
                <a:cs typeface="+mn-cs"/>
              </a:defRPr>
            </a:lvl2pPr>
            <a:lvl3pPr marL="8001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2000" kern="1200" spc="0" baseline="0">
                <a:gradFill>
                  <a:gsLst>
                    <a:gs pos="1250">
                      <a:schemeClr val="tx1"/>
                    </a:gs>
                    <a:gs pos="100000">
                      <a:schemeClr val="tx1"/>
                    </a:gs>
                  </a:gsLst>
                  <a:lin ang="5400000" scaled="0"/>
                </a:gradFill>
                <a:latin typeface="+mn-lt"/>
                <a:ea typeface="+mn-ea"/>
                <a:cs typeface="+mn-cs"/>
              </a:defRPr>
            </a:lvl3pPr>
            <a:lvl4pPr marL="10287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4pPr>
            <a:lvl5pPr marL="12573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dirty="0">
                <a:solidFill>
                  <a:schemeClr val="bg1">
                    <a:lumMod val="50000"/>
                  </a:schemeClr>
                </a:solidFill>
              </a:rPr>
              <a:t>&lt;</a:t>
            </a:r>
            <a:r>
              <a:rPr lang="en-US" sz="1600" dirty="0">
                <a:solidFill>
                  <a:schemeClr val="bg1">
                    <a:lumMod val="50000"/>
                  </a:schemeClr>
                </a:solidFill>
              </a:rPr>
              <a:t>additional notes&gt;</a:t>
            </a:r>
            <a:endParaRPr lang="en-US" sz="1800" dirty="0">
              <a:solidFill>
                <a:schemeClr val="bg1">
                  <a:lumMod val="50000"/>
                </a:schemeClr>
              </a:solidFill>
            </a:endParaRPr>
          </a:p>
        </p:txBody>
      </p:sp>
      <p:sp>
        <p:nvSpPr>
          <p:cNvPr id="33" name="TextBox 32">
            <a:extLst>
              <a:ext uri="{FF2B5EF4-FFF2-40B4-BE49-F238E27FC236}">
                <a16:creationId xmlns:a16="http://schemas.microsoft.com/office/drawing/2014/main" id="{73A401FA-3704-4137-ADCE-06873E9EFCC6}"/>
              </a:ext>
            </a:extLst>
          </p:cNvPr>
          <p:cNvSpPr txBox="1"/>
          <p:nvPr/>
        </p:nvSpPr>
        <p:spPr>
          <a:xfrm>
            <a:off x="2936396" y="1051439"/>
            <a:ext cx="691042" cy="230832"/>
          </a:xfrm>
          <a:prstGeom prst="rect">
            <a:avLst/>
          </a:prstGeom>
          <a:noFill/>
        </p:spPr>
        <p:txBody>
          <a:bodyPr wrap="square">
            <a:spAutoFit/>
          </a:bodyPr>
          <a:lstStyle/>
          <a:p>
            <a:r>
              <a:rPr lang="en-US" sz="900" dirty="0"/>
              <a:t>Section 1</a:t>
            </a:r>
          </a:p>
        </p:txBody>
      </p:sp>
      <p:sp>
        <p:nvSpPr>
          <p:cNvPr id="34" name="TextBox 33">
            <a:extLst>
              <a:ext uri="{FF2B5EF4-FFF2-40B4-BE49-F238E27FC236}">
                <a16:creationId xmlns:a16="http://schemas.microsoft.com/office/drawing/2014/main" id="{9CF57E78-9480-4410-B192-81DAF9384DED}"/>
              </a:ext>
            </a:extLst>
          </p:cNvPr>
          <p:cNvSpPr txBox="1"/>
          <p:nvPr/>
        </p:nvSpPr>
        <p:spPr>
          <a:xfrm>
            <a:off x="2936396" y="2532657"/>
            <a:ext cx="691042" cy="230832"/>
          </a:xfrm>
          <a:prstGeom prst="rect">
            <a:avLst/>
          </a:prstGeom>
          <a:noFill/>
        </p:spPr>
        <p:txBody>
          <a:bodyPr wrap="square">
            <a:spAutoFit/>
          </a:bodyPr>
          <a:lstStyle/>
          <a:p>
            <a:r>
              <a:rPr lang="en-US" sz="900" dirty="0"/>
              <a:t>Section 2</a:t>
            </a:r>
          </a:p>
        </p:txBody>
      </p:sp>
      <p:sp>
        <p:nvSpPr>
          <p:cNvPr id="35" name="TextBox 34">
            <a:extLst>
              <a:ext uri="{FF2B5EF4-FFF2-40B4-BE49-F238E27FC236}">
                <a16:creationId xmlns:a16="http://schemas.microsoft.com/office/drawing/2014/main" id="{EE97708E-C42C-45F1-A804-3BA6C6081EDF}"/>
              </a:ext>
            </a:extLst>
          </p:cNvPr>
          <p:cNvSpPr txBox="1"/>
          <p:nvPr/>
        </p:nvSpPr>
        <p:spPr>
          <a:xfrm>
            <a:off x="2911694" y="3981249"/>
            <a:ext cx="691042" cy="230832"/>
          </a:xfrm>
          <a:prstGeom prst="rect">
            <a:avLst/>
          </a:prstGeom>
          <a:noFill/>
        </p:spPr>
        <p:txBody>
          <a:bodyPr wrap="square">
            <a:spAutoFit/>
          </a:bodyPr>
          <a:lstStyle/>
          <a:p>
            <a:r>
              <a:rPr lang="en-US" sz="900" dirty="0"/>
              <a:t>Section 3</a:t>
            </a:r>
          </a:p>
        </p:txBody>
      </p:sp>
      <p:sp>
        <p:nvSpPr>
          <p:cNvPr id="36" name="TextBox 35">
            <a:extLst>
              <a:ext uri="{FF2B5EF4-FFF2-40B4-BE49-F238E27FC236}">
                <a16:creationId xmlns:a16="http://schemas.microsoft.com/office/drawing/2014/main" id="{91D08FED-D422-48EF-8A7E-271A356E5142}"/>
              </a:ext>
            </a:extLst>
          </p:cNvPr>
          <p:cNvSpPr txBox="1"/>
          <p:nvPr/>
        </p:nvSpPr>
        <p:spPr>
          <a:xfrm>
            <a:off x="2936396" y="5486273"/>
            <a:ext cx="691042" cy="230832"/>
          </a:xfrm>
          <a:prstGeom prst="rect">
            <a:avLst/>
          </a:prstGeom>
          <a:noFill/>
        </p:spPr>
        <p:txBody>
          <a:bodyPr wrap="square">
            <a:spAutoFit/>
          </a:bodyPr>
          <a:lstStyle/>
          <a:p>
            <a:r>
              <a:rPr lang="en-US" sz="900" dirty="0"/>
              <a:t>Section 4</a:t>
            </a:r>
          </a:p>
        </p:txBody>
      </p:sp>
    </p:spTree>
    <p:extLst>
      <p:ext uri="{BB962C8B-B14F-4D97-AF65-F5344CB8AC3E}">
        <p14:creationId xmlns:p14="http://schemas.microsoft.com/office/powerpoint/2010/main" val="4036144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57568"/>
            <a:ext cx="5684837" cy="917575"/>
          </a:xfrm>
        </p:spPr>
        <p:txBody>
          <a:bodyPr/>
          <a:lstStyle/>
          <a:p>
            <a:r>
              <a:rPr lang="en-US" sz="4700" dirty="0"/>
              <a:t>What is the problem we are trying to solve?</a:t>
            </a:r>
          </a:p>
        </p:txBody>
      </p:sp>
      <p:sp>
        <p:nvSpPr>
          <p:cNvPr id="8" name="Text Placeholder 3"/>
          <p:cNvSpPr txBox="1">
            <a:spLocks/>
          </p:cNvSpPr>
          <p:nvPr/>
        </p:nvSpPr>
        <p:spPr>
          <a:xfrm>
            <a:off x="6065837" y="2125662"/>
            <a:ext cx="6194429" cy="4572000"/>
          </a:xfrm>
          <a:prstGeom prst="rect">
            <a:avLst/>
          </a:prstGeom>
        </p:spPr>
        <p:txBody>
          <a:bodyPr lIns="146304"/>
          <a:lstStyle>
            <a:lvl1pPr marL="342900" marR="0" indent="-342900" algn="l" defTabSz="932742" rtl="0" eaLnBrk="1" fontAlgn="auto" latinLnBrk="0" hangingPunct="1">
              <a:lnSpc>
                <a:spcPct val="90000"/>
              </a:lnSpc>
              <a:spcBef>
                <a:spcPct val="20000"/>
              </a:spcBef>
              <a:spcAft>
                <a:spcPts val="0"/>
              </a:spcAft>
              <a:buClrTx/>
              <a:buSzPct val="90000"/>
              <a:buFont typeface="Arial" pitchFamily="34" charset="0"/>
              <a:buChar char="•"/>
              <a:tabLst/>
              <a:defRPr sz="4000" kern="1200" spc="0" baseline="0">
                <a:gradFill>
                  <a:gsLst>
                    <a:gs pos="1250">
                      <a:schemeClr val="tx1"/>
                    </a:gs>
                    <a:gs pos="100000">
                      <a:schemeClr val="tx1"/>
                    </a:gs>
                  </a:gsLst>
                  <a:lin ang="5400000" scaled="0"/>
                </a:gradFill>
                <a:latin typeface="+mj-lt"/>
                <a:ea typeface="+mn-ea"/>
                <a:cs typeface="+mn-cs"/>
              </a:defRPr>
            </a:lvl1pPr>
            <a:lvl2pPr marL="584200" marR="0" indent="-241300" algn="l" defTabSz="932742" rtl="0" eaLnBrk="1" fontAlgn="auto" latinLnBrk="0" hangingPunct="1">
              <a:lnSpc>
                <a:spcPct val="90000"/>
              </a:lnSpc>
              <a:spcBef>
                <a:spcPct val="20000"/>
              </a:spcBef>
              <a:spcAft>
                <a:spcPts val="0"/>
              </a:spcAft>
              <a:buClrTx/>
              <a:buSzPct val="90000"/>
              <a:buFont typeface="Arial" pitchFamily="34" charset="0"/>
              <a:buChar char="•"/>
              <a:tabLst/>
              <a:defRPr sz="2400" kern="1200" spc="0" baseline="0">
                <a:gradFill>
                  <a:gsLst>
                    <a:gs pos="1250">
                      <a:schemeClr val="tx1"/>
                    </a:gs>
                    <a:gs pos="100000">
                      <a:schemeClr val="tx1"/>
                    </a:gs>
                  </a:gsLst>
                  <a:lin ang="5400000" scaled="0"/>
                </a:gradFill>
                <a:latin typeface="+mn-lt"/>
                <a:ea typeface="+mn-ea"/>
                <a:cs typeface="+mn-cs"/>
              </a:defRPr>
            </a:lvl2pPr>
            <a:lvl3pPr marL="8001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2000" kern="1200" spc="0" baseline="0">
                <a:gradFill>
                  <a:gsLst>
                    <a:gs pos="1250">
                      <a:schemeClr val="tx1"/>
                    </a:gs>
                    <a:gs pos="100000">
                      <a:schemeClr val="tx1"/>
                    </a:gs>
                  </a:gsLst>
                  <a:lin ang="5400000" scaled="0"/>
                </a:gradFill>
                <a:latin typeface="+mn-lt"/>
                <a:ea typeface="+mn-ea"/>
                <a:cs typeface="+mn-cs"/>
              </a:defRPr>
            </a:lvl3pPr>
            <a:lvl4pPr marL="10287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4pPr>
            <a:lvl5pPr marL="12573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l">
              <a:buFont typeface="+mj-lt"/>
              <a:buAutoNum type="arabicPeriod"/>
            </a:pPr>
            <a:r>
              <a:rPr lang="en-US" sz="1400" b="1" i="0" dirty="0">
                <a:solidFill>
                  <a:srgbClr val="5D6778"/>
                </a:solidFill>
                <a:effectLst/>
                <a:latin typeface="+mn-lt"/>
              </a:rPr>
              <a:t>More Smartsheet users </a:t>
            </a:r>
            <a:r>
              <a:rPr lang="en-US" sz="1400" b="0" i="0" dirty="0">
                <a:solidFill>
                  <a:srgbClr val="5D6778"/>
                </a:solidFill>
                <a:effectLst/>
                <a:latin typeface="+mn-lt"/>
              </a:rPr>
              <a:t>means more people are sharing. People are not infallible. They make mistakes, and actually they make them quite often. There’s no reason to fear this if you take frequent incremental backups.</a:t>
            </a:r>
          </a:p>
          <a:p>
            <a:pPr algn="l">
              <a:buFont typeface="+mj-lt"/>
              <a:buAutoNum type="arabicPeriod"/>
            </a:pPr>
            <a:r>
              <a:rPr lang="en-US" sz="1400" b="0" i="0" dirty="0">
                <a:solidFill>
                  <a:srgbClr val="5D6778"/>
                </a:solidFill>
                <a:effectLst/>
                <a:latin typeface="+mn-lt"/>
              </a:rPr>
              <a:t>The </a:t>
            </a:r>
            <a:r>
              <a:rPr lang="en-US" sz="1400" b="1" i="0" dirty="0">
                <a:solidFill>
                  <a:srgbClr val="5D6778"/>
                </a:solidFill>
                <a:effectLst/>
                <a:latin typeface="+mn-lt"/>
              </a:rPr>
              <a:t>IRS and regulatory </a:t>
            </a:r>
            <a:r>
              <a:rPr lang="en-US" sz="1400" b="0" i="0" dirty="0">
                <a:solidFill>
                  <a:srgbClr val="5D6778"/>
                </a:solidFill>
                <a:effectLst/>
                <a:latin typeface="+mn-lt"/>
              </a:rPr>
              <a:t>commissions really don’t care that you had a data disaster. All it means to them is that you’re not compliant and they can fine you. Ensuring that you’ve got an offsite backup of critical Smartsheet information can really save you if something goes wrong.</a:t>
            </a:r>
          </a:p>
          <a:p>
            <a:pPr algn="l">
              <a:buFont typeface="+mj-lt"/>
              <a:buAutoNum type="arabicPeriod"/>
            </a:pPr>
            <a:r>
              <a:rPr lang="en-US" sz="1400" b="1" i="0" dirty="0">
                <a:solidFill>
                  <a:srgbClr val="5D6778"/>
                </a:solidFill>
                <a:effectLst/>
                <a:latin typeface="+mn-lt"/>
              </a:rPr>
              <a:t>We are responsible for our Smartsheet data</a:t>
            </a:r>
            <a:r>
              <a:rPr lang="en-US" sz="1400" b="0" i="0" dirty="0">
                <a:solidFill>
                  <a:srgbClr val="5D6778"/>
                </a:solidFill>
                <a:effectLst/>
                <a:latin typeface="+mn-lt"/>
              </a:rPr>
              <a:t>. In the event of a minor or even major mishap, having a backup means our operations can recover quickly.</a:t>
            </a:r>
          </a:p>
          <a:p>
            <a:pPr algn="l">
              <a:buFont typeface="+mj-lt"/>
              <a:buAutoNum type="arabicPeriod"/>
            </a:pPr>
            <a:r>
              <a:rPr lang="en-US" sz="1400" b="0" i="0" dirty="0">
                <a:solidFill>
                  <a:srgbClr val="5D6778"/>
                </a:solidFill>
                <a:effectLst/>
                <a:latin typeface="+mn-lt"/>
              </a:rPr>
              <a:t>As a Smartsheet Power user, you most likely know that Smartsheet provides a convenient backup capability, but the challenge comes when you want to recover from those backup copies and you realize that features like automations, column settings, forms, cell formats, links etc. cannot be recovered because the copy you have is limited and outside the Smartsheet environment. With SmartBackup, it's easy-peasy.</a:t>
            </a:r>
          </a:p>
        </p:txBody>
      </p:sp>
      <p:sp>
        <p:nvSpPr>
          <p:cNvPr id="208" name="Text Placeholder 3">
            <a:extLst>
              <a:ext uri="{FF2B5EF4-FFF2-40B4-BE49-F238E27FC236}">
                <a16:creationId xmlns:a16="http://schemas.microsoft.com/office/drawing/2014/main" id="{F1A96489-EDA8-4BE3-B5A0-D626866B2F9C}"/>
              </a:ext>
            </a:extLst>
          </p:cNvPr>
          <p:cNvSpPr txBox="1">
            <a:spLocks/>
          </p:cNvSpPr>
          <p:nvPr/>
        </p:nvSpPr>
        <p:spPr bwMode="white">
          <a:xfrm>
            <a:off x="176209" y="2278062"/>
            <a:ext cx="5334000" cy="3048000"/>
          </a:xfrm>
          <a:prstGeom prst="rect">
            <a:avLst/>
          </a:prstGeom>
          <a:noFill/>
          <a:ln>
            <a:noFill/>
            <a:prstDash val="sysDot"/>
          </a:ln>
        </p:spPr>
        <p:txBody>
          <a:bodyPr vert="horz" wrap="square" lIns="146304" tIns="109728" rIns="146304" bIns="109728" rtlCol="0" anchor="ctr">
            <a:noAutofit/>
          </a:bodyPr>
          <a:lstStyle>
            <a:lvl1pPr marL="0" marR="0" indent="0" algn="l" defTabSz="932742" rtl="0" eaLnBrk="1" fontAlgn="auto" latinLnBrk="0" hangingPunct="1">
              <a:lnSpc>
                <a:spcPct val="90000"/>
              </a:lnSpc>
              <a:spcBef>
                <a:spcPts val="0"/>
              </a:spcBef>
              <a:spcAft>
                <a:spcPts val="0"/>
              </a:spcAft>
              <a:buClrTx/>
              <a:buSzPct val="90000"/>
              <a:buFont typeface="Arial" pitchFamily="34" charset="0"/>
              <a:buNone/>
              <a:tabLst/>
              <a:defRPr sz="2400" kern="1200" spc="0" baseline="0">
                <a:gradFill>
                  <a:gsLst>
                    <a:gs pos="91000">
                      <a:schemeClr val="tx1"/>
                    </a:gs>
                    <a:gs pos="0">
                      <a:schemeClr val="tx1"/>
                    </a:gs>
                  </a:gsLst>
                  <a:lin ang="5400000" scaled="0"/>
                </a:gradFill>
                <a:latin typeface="+mj-lt"/>
                <a:ea typeface="+mn-ea"/>
                <a:cs typeface="+mn-cs"/>
              </a:defRPr>
            </a:lvl1pPr>
            <a:lvl2pPr marL="584200" marR="0" indent="-241300" algn="l" defTabSz="932742" rtl="0" eaLnBrk="1" fontAlgn="auto" latinLnBrk="0" hangingPunct="1">
              <a:lnSpc>
                <a:spcPct val="90000"/>
              </a:lnSpc>
              <a:spcBef>
                <a:spcPct val="20000"/>
              </a:spcBef>
              <a:spcAft>
                <a:spcPts val="0"/>
              </a:spcAft>
              <a:buClrTx/>
              <a:buSzPct val="90000"/>
              <a:buFont typeface="Arial" pitchFamily="34" charset="0"/>
              <a:buChar char="•"/>
              <a:tabLst/>
              <a:defRPr sz="2400" kern="1200" spc="0" baseline="0">
                <a:gradFill>
                  <a:gsLst>
                    <a:gs pos="1250">
                      <a:schemeClr val="tx1"/>
                    </a:gs>
                    <a:gs pos="100000">
                      <a:schemeClr val="tx1"/>
                    </a:gs>
                  </a:gsLst>
                  <a:lin ang="5400000" scaled="0"/>
                </a:gradFill>
                <a:latin typeface="+mn-lt"/>
                <a:ea typeface="+mn-ea"/>
                <a:cs typeface="+mn-cs"/>
              </a:defRPr>
            </a:lvl2pPr>
            <a:lvl3pPr marL="8001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2000" kern="1200" spc="0" baseline="0">
                <a:gradFill>
                  <a:gsLst>
                    <a:gs pos="1250">
                      <a:schemeClr val="tx1"/>
                    </a:gs>
                    <a:gs pos="100000">
                      <a:schemeClr val="tx1"/>
                    </a:gs>
                  </a:gsLst>
                  <a:lin ang="5400000" scaled="0"/>
                </a:gradFill>
                <a:latin typeface="+mn-lt"/>
                <a:ea typeface="+mn-ea"/>
                <a:cs typeface="+mn-cs"/>
              </a:defRPr>
            </a:lvl3pPr>
            <a:lvl4pPr marL="10287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4pPr>
            <a:lvl5pPr marL="12573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mj-lt"/>
              <a:buAutoNum type="arabicPeriod"/>
            </a:pPr>
            <a:r>
              <a:rPr lang="en-US" dirty="0">
                <a:effectLst/>
                <a:latin typeface="Calibri" panose="020F0502020204030204" pitchFamily="34" charset="0"/>
                <a:ea typeface="Times New Roman" panose="02020603050405020304" pitchFamily="18" charset="0"/>
              </a:rPr>
              <a:t>Our pain point = need to manage and secure our Smartsheet data much better (data loss, revert after accidental mistakes, privacy, personal info, etc.)</a:t>
            </a:r>
          </a:p>
          <a:p>
            <a:pPr marL="457200" indent="-457200">
              <a:buFont typeface="+mj-lt"/>
              <a:buAutoNum type="arabicPeriod"/>
            </a:pPr>
            <a:r>
              <a:rPr lang="en-US" dirty="0">
                <a:latin typeface="Calibri" panose="020F0502020204030204" pitchFamily="34" charset="0"/>
                <a:ea typeface="Times New Roman" panose="02020603050405020304" pitchFamily="18" charset="0"/>
              </a:rPr>
              <a:t>Smartsheet offers only basic backups resulting in huge exposure risk if something goes wrong</a:t>
            </a:r>
          </a:p>
          <a:p>
            <a:pPr marL="457200" indent="-457200">
              <a:buFont typeface="+mj-lt"/>
              <a:buAutoNum type="arabicPeriod"/>
            </a:pPr>
            <a:r>
              <a:rPr lang="en-US" dirty="0">
                <a:latin typeface="Calibri" panose="020F0502020204030204" pitchFamily="34" charset="0"/>
                <a:ea typeface="Times New Roman" panose="02020603050405020304" pitchFamily="18" charset="0"/>
              </a:rPr>
              <a:t>We are responsible for our Smartsheet data, not Smartsheet</a:t>
            </a:r>
          </a:p>
          <a:p>
            <a:pPr marL="457200" indent="-457200">
              <a:buFont typeface="+mj-lt"/>
              <a:buAutoNum type="arabicPeriod"/>
            </a:pPr>
            <a:r>
              <a:rPr lang="en-US" dirty="0">
                <a:latin typeface="Calibri" panose="020F0502020204030204" pitchFamily="34" charset="0"/>
              </a:rPr>
              <a:t>&lt;additional reasons you have&gt;</a:t>
            </a:r>
            <a:endParaRPr lang="en-US" sz="3200" dirty="0"/>
          </a:p>
        </p:txBody>
      </p:sp>
      <p:sp>
        <p:nvSpPr>
          <p:cNvPr id="5" name="Title 1">
            <a:extLst>
              <a:ext uri="{FF2B5EF4-FFF2-40B4-BE49-F238E27FC236}">
                <a16:creationId xmlns:a16="http://schemas.microsoft.com/office/drawing/2014/main" id="{F4C82FE4-25A2-4970-A0DD-781932274F47}"/>
              </a:ext>
            </a:extLst>
          </p:cNvPr>
          <p:cNvSpPr txBox="1">
            <a:spLocks/>
          </p:cNvSpPr>
          <p:nvPr/>
        </p:nvSpPr>
        <p:spPr>
          <a:xfrm>
            <a:off x="6078880" y="144462"/>
            <a:ext cx="5882801" cy="688975"/>
          </a:xfrm>
          <a:prstGeom prst="rect">
            <a:avLst/>
          </a:prstGeom>
        </p:spPr>
        <p:txBody>
          <a:bodyPr vert="horz" wrap="square" lIns="146304" tIns="91440" rIns="146304" bIns="91440" rtlCol="0" anchor="t">
            <a:noAutofit/>
          </a:bodyPr>
          <a:lstStyle>
            <a:lvl1pPr algn="l" defTabSz="932742" rtl="0" eaLnBrk="1" latinLnBrk="0" hangingPunct="1">
              <a:lnSpc>
                <a:spcPct val="90000"/>
              </a:lnSpc>
              <a:spcBef>
                <a:spcPct val="0"/>
              </a:spcBef>
              <a:buNone/>
              <a:defRPr lang="en-US" sz="4800" b="0" kern="1200" cap="none" spc="-102" baseline="0" dirty="0" smtClean="0">
                <a:ln w="3175">
                  <a:noFill/>
                </a:ln>
                <a:gradFill>
                  <a:gsLst>
                    <a:gs pos="1250">
                      <a:schemeClr val="tx1"/>
                    </a:gs>
                    <a:gs pos="100000">
                      <a:schemeClr val="tx1"/>
                    </a:gs>
                  </a:gsLst>
                  <a:lin ang="5400000" scaled="0"/>
                </a:gradFill>
                <a:effectLst/>
                <a:latin typeface="+mj-lt"/>
                <a:ea typeface="+mn-ea"/>
                <a:cs typeface="Segoe UI" pitchFamily="34" charset="0"/>
              </a:defRPr>
            </a:lvl1pPr>
          </a:lstStyle>
          <a:p>
            <a:pPr algn="ctr"/>
            <a:r>
              <a:rPr lang="en-US" sz="3600" dirty="0">
                <a:solidFill>
                  <a:schemeClr val="bg1"/>
                </a:solidFill>
              </a:rPr>
              <a:t>why backup smartsheet?</a:t>
            </a:r>
          </a:p>
        </p:txBody>
      </p:sp>
      <p:sp>
        <p:nvSpPr>
          <p:cNvPr id="7" name="TextBox 6">
            <a:extLst>
              <a:ext uri="{FF2B5EF4-FFF2-40B4-BE49-F238E27FC236}">
                <a16:creationId xmlns:a16="http://schemas.microsoft.com/office/drawing/2014/main" id="{95D6A22A-7A23-40FD-A0E5-9D6FE397C389}"/>
              </a:ext>
            </a:extLst>
          </p:cNvPr>
          <p:cNvSpPr txBox="1"/>
          <p:nvPr/>
        </p:nvSpPr>
        <p:spPr>
          <a:xfrm>
            <a:off x="6053384" y="978197"/>
            <a:ext cx="6219334" cy="923330"/>
          </a:xfrm>
          <a:prstGeom prst="rect">
            <a:avLst/>
          </a:prstGeom>
          <a:solidFill>
            <a:schemeClr val="bg1">
              <a:lumMod val="60000"/>
              <a:lumOff val="40000"/>
            </a:schemeClr>
          </a:solidFill>
        </p:spPr>
        <p:txBody>
          <a:bodyPr wrap="square">
            <a:spAutoFit/>
          </a:bodyPr>
          <a:lstStyle/>
          <a:p>
            <a:r>
              <a:rPr lang="en-US" b="0" i="0" dirty="0">
                <a:effectLst/>
                <a:latin typeface="Poppins" panose="00000500000000000000" pitchFamily="2" charset="0"/>
              </a:rPr>
              <a:t>There are various reasons for having backups. In climbing, a backup can save your life, but with data, a backup can save your business.</a:t>
            </a:r>
            <a:endParaRPr lang="en-US" dirty="0"/>
          </a:p>
        </p:txBody>
      </p:sp>
      <p:sp>
        <p:nvSpPr>
          <p:cNvPr id="9" name="Rectangle 8">
            <a:extLst>
              <a:ext uri="{FF2B5EF4-FFF2-40B4-BE49-F238E27FC236}">
                <a16:creationId xmlns:a16="http://schemas.microsoft.com/office/drawing/2014/main" id="{5D420347-9924-435D-B59E-DDD0C40C2B26}"/>
              </a:ext>
            </a:extLst>
          </p:cNvPr>
          <p:cNvSpPr/>
          <p:nvPr/>
        </p:nvSpPr>
        <p:spPr bwMode="auto">
          <a:xfrm rot="5400000">
            <a:off x="11701139" y="325969"/>
            <a:ext cx="869930" cy="289766"/>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algn="l" defTabSz="932472" fontAlgn="base">
              <a:lnSpc>
                <a:spcPct val="100000"/>
              </a:lnSpc>
              <a:spcBef>
                <a:spcPct val="0"/>
              </a:spcBef>
              <a:spcAft>
                <a:spcPct val="0"/>
              </a:spcAft>
            </a:pPr>
            <a:r>
              <a:rPr lang="en-US" sz="500" b="1" dirty="0">
                <a:gradFill>
                  <a:gsLst>
                    <a:gs pos="0">
                      <a:srgbClr val="FFFFFF"/>
                    </a:gs>
                    <a:gs pos="100000">
                      <a:srgbClr val="FFFFFF"/>
                    </a:gs>
                  </a:gsLst>
                  <a:lin ang="5400000" scaled="0"/>
                </a:gradFill>
                <a:ea typeface="Segoe UI" pitchFamily="34" charset="0"/>
                <a:cs typeface="Segoe UI" pitchFamily="34" charset="0"/>
              </a:rPr>
              <a:t>Pain Point</a:t>
            </a:r>
            <a:endParaRPr lang="en-US" sz="500" b="1" kern="1200" baseline="0" dirty="0">
              <a:gradFill>
                <a:gsLst>
                  <a:gs pos="0">
                    <a:srgbClr val="FFFFFF"/>
                  </a:gs>
                  <a:gs pos="100000">
                    <a:srgbClr val="FFFFFF"/>
                  </a:gs>
                </a:gsLst>
                <a:lin ang="5400000" scaled="0"/>
              </a:gradFill>
              <a:latin typeface="+mn-lt"/>
              <a:ea typeface="Segoe UI" pitchFamily="34" charset="0"/>
              <a:cs typeface="Segoe UI" pitchFamily="34" charset="0"/>
            </a:endParaRPr>
          </a:p>
          <a:p>
            <a:pPr algn="l" defTabSz="932472" fontAlgn="base">
              <a:lnSpc>
                <a:spcPct val="100000"/>
              </a:lnSpc>
              <a:spcBef>
                <a:spcPct val="0"/>
              </a:spcBef>
              <a:spcAft>
                <a:spcPct val="0"/>
              </a:spcAft>
            </a:pPr>
            <a:r>
              <a:rPr lang="en-US" sz="500" dirty="0">
                <a:gradFill>
                  <a:gsLst>
                    <a:gs pos="0">
                      <a:srgbClr val="FFFFFF"/>
                    </a:gs>
                    <a:gs pos="100000">
                      <a:srgbClr val="FFFFFF"/>
                    </a:gs>
                  </a:gsLst>
                  <a:lin ang="5400000" scaled="0"/>
                </a:gradFill>
                <a:ea typeface="Segoe UI" pitchFamily="34" charset="0"/>
                <a:cs typeface="Segoe UI" pitchFamily="34" charset="0"/>
              </a:rPr>
              <a:t>ONE</a:t>
            </a:r>
          </a:p>
        </p:txBody>
      </p:sp>
    </p:spTree>
    <p:extLst>
      <p:ext uri="{BB962C8B-B14F-4D97-AF65-F5344CB8AC3E}">
        <p14:creationId xmlns:p14="http://schemas.microsoft.com/office/powerpoint/2010/main" val="3838284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can go wrong?</a:t>
            </a:r>
          </a:p>
        </p:txBody>
      </p:sp>
      <p:sp>
        <p:nvSpPr>
          <p:cNvPr id="3" name="TextBox 2"/>
          <p:cNvSpPr txBox="1"/>
          <p:nvPr/>
        </p:nvSpPr>
        <p:spPr>
          <a:xfrm>
            <a:off x="618484" y="1070602"/>
            <a:ext cx="11678623" cy="683264"/>
          </a:xfrm>
          <a:prstGeom prst="rect">
            <a:avLst/>
          </a:prstGeom>
          <a:noFill/>
        </p:spPr>
        <p:txBody>
          <a:bodyPr wrap="square" lIns="182880" tIns="146304" rIns="182880" bIns="146304" rtlCol="0" anchor="ctr">
            <a:spAutoFit/>
          </a:bodyPr>
          <a:lstStyle/>
          <a:p>
            <a:pPr marL="0" marR="0" lvl="0" indent="0" defTabSz="914400" eaLnBrk="1" fontAlgn="auto" latinLnBrk="0" hangingPunct="1">
              <a:lnSpc>
                <a:spcPct val="90000"/>
              </a:lnSpc>
              <a:spcBef>
                <a:spcPts val="0"/>
              </a:spcBef>
              <a:spcAft>
                <a:spcPts val="600"/>
              </a:spcAft>
              <a:buClrTx/>
              <a:buSzTx/>
              <a:buFontTx/>
              <a:buNone/>
              <a:tabLst/>
              <a:defRPr/>
            </a:pPr>
            <a:r>
              <a:rPr kumimoji="0" lang="en-US" sz="2800" b="0" i="0" u="none" strike="noStrike" kern="0" cap="none" spc="0" normalizeH="0" baseline="0" noProof="0" dirty="0">
                <a:ln>
                  <a:noFill/>
                </a:ln>
                <a:solidFill>
                  <a:sysClr val="windowText" lastClr="000000"/>
                </a:solidFill>
                <a:effectLst/>
                <a:uLnTx/>
                <a:uFillTx/>
                <a:latin typeface="Segoe UI Light"/>
                <a:ea typeface="Segoe UI" pitchFamily="34" charset="0"/>
                <a:cs typeface="Segoe UI" pitchFamily="34" charset="0"/>
              </a:rPr>
              <a:t>some of the biggest threats to our Smartsheet data</a:t>
            </a:r>
          </a:p>
        </p:txBody>
      </p:sp>
      <p:sp>
        <p:nvSpPr>
          <p:cNvPr id="4" name="Rectangle 3"/>
          <p:cNvSpPr/>
          <p:nvPr/>
        </p:nvSpPr>
        <p:spPr bwMode="auto">
          <a:xfrm>
            <a:off x="5657985" y="2616954"/>
            <a:ext cx="2367191" cy="3442880"/>
          </a:xfrm>
          <a:prstGeom prst="rect">
            <a:avLst/>
          </a:prstGeom>
          <a:solidFill>
            <a:srgbClr val="D7D7D7"/>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02" tIns="146241" rIns="182802" bIns="146241" numCol="1" spcCol="0" rtlCol="0" fromWordArt="0" anchor="t" anchorCtr="0" forceAA="0" compatLnSpc="1">
            <a:prstTxWarp prst="textNoShape">
              <a:avLst/>
            </a:prstTxWarp>
            <a:noAutofit/>
          </a:bodyPr>
          <a:lstStyle/>
          <a:p>
            <a:pPr marL="0" marR="0" lvl="0" indent="0" algn="ctr" defTabSz="931935" eaLnBrk="1" fontAlgn="base" latinLnBrk="0" hangingPunct="1">
              <a:lnSpc>
                <a:spcPct val="90000"/>
              </a:lnSpc>
              <a:spcBef>
                <a:spcPct val="0"/>
              </a:spcBef>
              <a:spcAft>
                <a:spcPct val="0"/>
              </a:spcAft>
              <a:buClrTx/>
              <a:buSzTx/>
              <a:buFontTx/>
              <a:buNone/>
              <a:tabLst/>
              <a:defRPr/>
            </a:pPr>
            <a:endParaRPr kumimoji="0" lang="en-US" sz="2400" b="0" i="0" u="none" strike="noStrike" kern="0" cap="none" spc="0" normalizeH="0" baseline="0" noProof="0" dirty="0" err="1">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sp>
        <p:nvSpPr>
          <p:cNvPr id="5" name="Rectangle 4"/>
          <p:cNvSpPr/>
          <p:nvPr/>
        </p:nvSpPr>
        <p:spPr bwMode="auto">
          <a:xfrm>
            <a:off x="5657985" y="3435699"/>
            <a:ext cx="2367191" cy="2762198"/>
          </a:xfrm>
          <a:prstGeom prst="rect">
            <a:avLst/>
          </a:prstGeom>
          <a:solidFill>
            <a:srgbClr val="0078D7"/>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02" tIns="146241" rIns="182802" bIns="146241" numCol="1" spcCol="0" rtlCol="0" fromWordArt="0" anchor="t" anchorCtr="0" forceAA="0" compatLnSpc="1">
            <a:prstTxWarp prst="textNoShape">
              <a:avLst/>
            </a:prstTxWarp>
            <a:noAutofit/>
          </a:bodyPr>
          <a:lstStyle/>
          <a:p>
            <a:pPr marL="0" marR="0" lvl="0" indent="0" algn="ctr" defTabSz="931935" eaLnBrk="1" fontAlgn="base" latinLnBrk="0" hangingPunct="1">
              <a:lnSpc>
                <a:spcPct val="90000"/>
              </a:lnSpc>
              <a:spcBef>
                <a:spcPct val="0"/>
              </a:spcBef>
              <a:spcAft>
                <a:spcPct val="0"/>
              </a:spcAft>
              <a:buClrTx/>
              <a:buSzTx/>
              <a:buFontTx/>
              <a:buNone/>
              <a:tabLst/>
              <a:defRPr/>
            </a:pPr>
            <a:endParaRPr kumimoji="0" lang="en-US" sz="2400" b="0" i="0" u="none" strike="noStrike" kern="0" cap="none" spc="0" normalizeH="0" baseline="0" noProof="0" dirty="0" err="1">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sp>
        <p:nvSpPr>
          <p:cNvPr id="6" name="TextBox 5"/>
          <p:cNvSpPr txBox="1"/>
          <p:nvPr/>
        </p:nvSpPr>
        <p:spPr>
          <a:xfrm>
            <a:off x="5653827" y="2195793"/>
            <a:ext cx="2371349" cy="461495"/>
          </a:xfrm>
          <a:prstGeom prst="rect">
            <a:avLst/>
          </a:prstGeom>
          <a:noFill/>
        </p:spPr>
        <p:txBody>
          <a:bodyPr wrap="square" lIns="0" tIns="146220" rIns="0" bIns="146220" rtlCol="0">
            <a:spAutoFit/>
          </a:bodyPr>
          <a:lstStyle/>
          <a:p>
            <a:pPr marL="0" marR="0" lvl="0" indent="0" algn="ctr" defTabSz="932384" eaLnBrk="1" fontAlgn="auto" latinLnBrk="0" hangingPunct="1">
              <a:lnSpc>
                <a:spcPct val="90000"/>
              </a:lnSpc>
              <a:spcBef>
                <a:spcPts val="0"/>
              </a:spcBef>
              <a:spcAft>
                <a:spcPts val="600"/>
              </a:spcAft>
              <a:buClrTx/>
              <a:buSzTx/>
              <a:buFontTx/>
              <a:buNone/>
              <a:tabLst/>
              <a:defRPr/>
            </a:pPr>
            <a:r>
              <a:rPr kumimoji="0" lang="en-US" sz="1200" b="0" i="0" u="none" strike="noStrike" kern="0" cap="none" spc="0" normalizeH="0" baseline="0" noProof="0" dirty="0">
                <a:ln>
                  <a:noFill/>
                </a:ln>
                <a:solidFill>
                  <a:srgbClr val="0078D7"/>
                </a:solidFill>
                <a:effectLst/>
                <a:uLnTx/>
                <a:uFillTx/>
                <a:latin typeface="Segoe UI Semibold" panose="020B0702040204020203" pitchFamily="34" charset="0"/>
                <a:cs typeface="Segoe UI Semibold" panose="020B0702040204020203" pitchFamily="34" charset="0"/>
              </a:rPr>
              <a:t>data corruption</a:t>
            </a:r>
          </a:p>
        </p:txBody>
      </p:sp>
      <p:grpSp>
        <p:nvGrpSpPr>
          <p:cNvPr id="7" name="Group 6"/>
          <p:cNvGrpSpPr/>
          <p:nvPr/>
        </p:nvGrpSpPr>
        <p:grpSpPr>
          <a:xfrm>
            <a:off x="6335873" y="2763630"/>
            <a:ext cx="1011415" cy="1011415"/>
            <a:chOff x="7037735" y="3125883"/>
            <a:chExt cx="1188720" cy="1188720"/>
          </a:xfrm>
          <a:solidFill>
            <a:srgbClr val="0078D7"/>
          </a:solidFill>
        </p:grpSpPr>
        <p:sp>
          <p:nvSpPr>
            <p:cNvPr id="8" name="Oval 7"/>
            <p:cNvSpPr/>
            <p:nvPr/>
          </p:nvSpPr>
          <p:spPr bwMode="auto">
            <a:xfrm>
              <a:off x="7037735" y="3125883"/>
              <a:ext cx="1188720" cy="1188720"/>
            </a:xfrm>
            <a:prstGeom prst="ellipse">
              <a:avLst/>
            </a:prstGeom>
            <a:grpFill/>
            <a:ln w="57150">
              <a:solidFill>
                <a:srgbClr val="D7D7D7"/>
              </a:solidFill>
              <a:prstDash val="solid"/>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02" tIns="146241" rIns="182802" bIns="146241" numCol="1" spcCol="0" rtlCol="0" fromWordArt="0" anchor="t" anchorCtr="0" forceAA="0" compatLnSpc="1">
              <a:prstTxWarp prst="textNoShape">
                <a:avLst/>
              </a:prstTxWarp>
              <a:noAutofit/>
            </a:bodyPr>
            <a:lstStyle/>
            <a:p>
              <a:pPr marL="0" marR="0" lvl="0" indent="0" algn="ctr" defTabSz="931935" eaLnBrk="1" fontAlgn="base" latinLnBrk="0" hangingPunct="1">
                <a:lnSpc>
                  <a:spcPct val="90000"/>
                </a:lnSpc>
                <a:spcBef>
                  <a:spcPct val="0"/>
                </a:spcBef>
                <a:spcAft>
                  <a:spcPct val="0"/>
                </a:spcAft>
                <a:buClrTx/>
                <a:buSzTx/>
                <a:buFontTx/>
                <a:buNone/>
                <a:tabLst/>
                <a:defRPr/>
              </a:pPr>
              <a:endParaRPr kumimoji="0" lang="en-US" sz="2400" b="0" i="0" u="none" strike="noStrike" kern="0" cap="none" spc="0" normalizeH="0" baseline="0" noProof="0" dirty="0" err="1">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sp>
          <p:nvSpPr>
            <p:cNvPr id="9" name="Rectangle 73"/>
            <p:cNvSpPr/>
            <p:nvPr/>
          </p:nvSpPr>
          <p:spPr bwMode="auto">
            <a:xfrm rot="5400000">
              <a:off x="7374360" y="3390066"/>
              <a:ext cx="515468" cy="660355"/>
            </a:xfrm>
            <a:custGeom>
              <a:avLst/>
              <a:gdLst/>
              <a:ahLst/>
              <a:cxnLst/>
              <a:rect l="l" t="t" r="r" b="b"/>
              <a:pathLst>
                <a:path w="1906013" h="2081213">
                  <a:moveTo>
                    <a:pt x="1447225" y="473849"/>
                  </a:moveTo>
                  <a:lnTo>
                    <a:pt x="1906012" y="473849"/>
                  </a:lnTo>
                  <a:lnTo>
                    <a:pt x="1906012" y="225142"/>
                  </a:lnTo>
                  <a:lnTo>
                    <a:pt x="1447225" y="225142"/>
                  </a:lnTo>
                  <a:close/>
                  <a:moveTo>
                    <a:pt x="1256359" y="1719312"/>
                  </a:moveTo>
                  <a:lnTo>
                    <a:pt x="1375231" y="1719312"/>
                  </a:lnTo>
                  <a:lnTo>
                    <a:pt x="1375231" y="1534257"/>
                  </a:lnTo>
                  <a:lnTo>
                    <a:pt x="1256359" y="1534257"/>
                  </a:lnTo>
                  <a:close/>
                  <a:moveTo>
                    <a:pt x="1256359" y="1956654"/>
                  </a:moveTo>
                  <a:lnTo>
                    <a:pt x="1375231" y="1956654"/>
                  </a:lnTo>
                  <a:lnTo>
                    <a:pt x="1375231" y="1771599"/>
                  </a:lnTo>
                  <a:lnTo>
                    <a:pt x="1256359" y="1771599"/>
                  </a:lnTo>
                  <a:close/>
                  <a:moveTo>
                    <a:pt x="1250439" y="315966"/>
                  </a:moveTo>
                  <a:lnTo>
                    <a:pt x="1369311" y="315966"/>
                  </a:lnTo>
                  <a:lnTo>
                    <a:pt x="1369311" y="130911"/>
                  </a:lnTo>
                  <a:lnTo>
                    <a:pt x="1250439" y="130911"/>
                  </a:lnTo>
                  <a:close/>
                  <a:moveTo>
                    <a:pt x="1250439" y="553308"/>
                  </a:moveTo>
                  <a:lnTo>
                    <a:pt x="1369311" y="553308"/>
                  </a:lnTo>
                  <a:lnTo>
                    <a:pt x="1369311" y="368253"/>
                  </a:lnTo>
                  <a:lnTo>
                    <a:pt x="1250439" y="368253"/>
                  </a:lnTo>
                  <a:close/>
                  <a:moveTo>
                    <a:pt x="1242568" y="1014462"/>
                  </a:moveTo>
                  <a:lnTo>
                    <a:pt x="1361440" y="1014462"/>
                  </a:lnTo>
                  <a:lnTo>
                    <a:pt x="1361440" y="829407"/>
                  </a:lnTo>
                  <a:lnTo>
                    <a:pt x="1242568" y="829407"/>
                  </a:lnTo>
                  <a:close/>
                  <a:moveTo>
                    <a:pt x="1242568" y="1251804"/>
                  </a:moveTo>
                  <a:lnTo>
                    <a:pt x="1361440" y="1251804"/>
                  </a:lnTo>
                  <a:lnTo>
                    <a:pt x="1361440" y="1066749"/>
                  </a:lnTo>
                  <a:lnTo>
                    <a:pt x="1242568" y="1066749"/>
                  </a:lnTo>
                  <a:close/>
                  <a:moveTo>
                    <a:pt x="1052142" y="1719312"/>
                  </a:moveTo>
                  <a:lnTo>
                    <a:pt x="1171014" y="1719312"/>
                  </a:lnTo>
                  <a:lnTo>
                    <a:pt x="1171014" y="1534257"/>
                  </a:lnTo>
                  <a:lnTo>
                    <a:pt x="1052142" y="1534257"/>
                  </a:lnTo>
                  <a:close/>
                  <a:moveTo>
                    <a:pt x="1052142" y="1956654"/>
                  </a:moveTo>
                  <a:lnTo>
                    <a:pt x="1171014" y="1956654"/>
                  </a:lnTo>
                  <a:lnTo>
                    <a:pt x="1171014" y="1771599"/>
                  </a:lnTo>
                  <a:lnTo>
                    <a:pt x="1052142" y="1771599"/>
                  </a:lnTo>
                  <a:close/>
                  <a:moveTo>
                    <a:pt x="1040908" y="315966"/>
                  </a:moveTo>
                  <a:lnTo>
                    <a:pt x="1159780" y="315966"/>
                  </a:lnTo>
                  <a:lnTo>
                    <a:pt x="1159780" y="130911"/>
                  </a:lnTo>
                  <a:lnTo>
                    <a:pt x="1040908" y="130911"/>
                  </a:lnTo>
                  <a:close/>
                  <a:moveTo>
                    <a:pt x="1040908" y="553308"/>
                  </a:moveTo>
                  <a:lnTo>
                    <a:pt x="1159780" y="553308"/>
                  </a:lnTo>
                  <a:lnTo>
                    <a:pt x="1159780" y="368253"/>
                  </a:lnTo>
                  <a:lnTo>
                    <a:pt x="1040908" y="368253"/>
                  </a:lnTo>
                  <a:close/>
                  <a:moveTo>
                    <a:pt x="1038352" y="1014462"/>
                  </a:moveTo>
                  <a:lnTo>
                    <a:pt x="1157224" y="1014462"/>
                  </a:lnTo>
                  <a:lnTo>
                    <a:pt x="1157224" y="829407"/>
                  </a:lnTo>
                  <a:lnTo>
                    <a:pt x="1038352" y="829407"/>
                  </a:lnTo>
                  <a:close/>
                  <a:moveTo>
                    <a:pt x="1038352" y="1251804"/>
                  </a:moveTo>
                  <a:lnTo>
                    <a:pt x="1157224" y="1251804"/>
                  </a:lnTo>
                  <a:lnTo>
                    <a:pt x="1157224" y="1066749"/>
                  </a:lnTo>
                  <a:lnTo>
                    <a:pt x="1038352" y="1066749"/>
                  </a:lnTo>
                  <a:close/>
                  <a:moveTo>
                    <a:pt x="847926" y="1719312"/>
                  </a:moveTo>
                  <a:lnTo>
                    <a:pt x="966798" y="1719312"/>
                  </a:lnTo>
                  <a:lnTo>
                    <a:pt x="966798" y="1534257"/>
                  </a:lnTo>
                  <a:lnTo>
                    <a:pt x="847926" y="1534257"/>
                  </a:lnTo>
                  <a:close/>
                  <a:moveTo>
                    <a:pt x="847926" y="1956654"/>
                  </a:moveTo>
                  <a:lnTo>
                    <a:pt x="966798" y="1956654"/>
                  </a:lnTo>
                  <a:lnTo>
                    <a:pt x="966798" y="1771599"/>
                  </a:lnTo>
                  <a:lnTo>
                    <a:pt x="847926" y="1771599"/>
                  </a:lnTo>
                  <a:close/>
                  <a:moveTo>
                    <a:pt x="834136" y="1014462"/>
                  </a:moveTo>
                  <a:lnTo>
                    <a:pt x="953008" y="1014462"/>
                  </a:lnTo>
                  <a:lnTo>
                    <a:pt x="953008" y="829407"/>
                  </a:lnTo>
                  <a:lnTo>
                    <a:pt x="834136" y="829407"/>
                  </a:lnTo>
                  <a:close/>
                  <a:moveTo>
                    <a:pt x="834136" y="1251804"/>
                  </a:moveTo>
                  <a:lnTo>
                    <a:pt x="953008" y="1251804"/>
                  </a:lnTo>
                  <a:lnTo>
                    <a:pt x="953008" y="1066749"/>
                  </a:lnTo>
                  <a:lnTo>
                    <a:pt x="834136" y="1066749"/>
                  </a:lnTo>
                  <a:close/>
                  <a:moveTo>
                    <a:pt x="831377" y="315966"/>
                  </a:moveTo>
                  <a:lnTo>
                    <a:pt x="950249" y="315966"/>
                  </a:lnTo>
                  <a:lnTo>
                    <a:pt x="950249" y="130911"/>
                  </a:lnTo>
                  <a:lnTo>
                    <a:pt x="831377" y="130911"/>
                  </a:lnTo>
                  <a:close/>
                  <a:moveTo>
                    <a:pt x="831377" y="553308"/>
                  </a:moveTo>
                  <a:lnTo>
                    <a:pt x="950249" y="553308"/>
                  </a:lnTo>
                  <a:lnTo>
                    <a:pt x="950249" y="368253"/>
                  </a:lnTo>
                  <a:lnTo>
                    <a:pt x="831377" y="368253"/>
                  </a:lnTo>
                  <a:close/>
                  <a:moveTo>
                    <a:pt x="737560" y="1376363"/>
                  </a:moveTo>
                  <a:lnTo>
                    <a:pt x="737560" y="704850"/>
                  </a:lnTo>
                  <a:lnTo>
                    <a:pt x="1906013" y="704850"/>
                  </a:lnTo>
                  <a:lnTo>
                    <a:pt x="1906013" y="916252"/>
                  </a:lnTo>
                  <a:lnTo>
                    <a:pt x="1447226" y="916252"/>
                  </a:lnTo>
                  <a:lnTo>
                    <a:pt x="1447226" y="1164960"/>
                  </a:lnTo>
                  <a:lnTo>
                    <a:pt x="1906013" y="1164960"/>
                  </a:lnTo>
                  <a:lnTo>
                    <a:pt x="1906013" y="1376363"/>
                  </a:lnTo>
                  <a:close/>
                  <a:moveTo>
                    <a:pt x="643710" y="1719312"/>
                  </a:moveTo>
                  <a:lnTo>
                    <a:pt x="762582" y="1719312"/>
                  </a:lnTo>
                  <a:lnTo>
                    <a:pt x="762582" y="1534257"/>
                  </a:lnTo>
                  <a:lnTo>
                    <a:pt x="643710" y="1534257"/>
                  </a:lnTo>
                  <a:close/>
                  <a:moveTo>
                    <a:pt x="643710" y="1956654"/>
                  </a:moveTo>
                  <a:lnTo>
                    <a:pt x="762582" y="1956654"/>
                  </a:lnTo>
                  <a:lnTo>
                    <a:pt x="762582" y="1771599"/>
                  </a:lnTo>
                  <a:lnTo>
                    <a:pt x="643710" y="1771599"/>
                  </a:lnTo>
                  <a:close/>
                  <a:moveTo>
                    <a:pt x="621846" y="315966"/>
                  </a:moveTo>
                  <a:lnTo>
                    <a:pt x="740718" y="315966"/>
                  </a:lnTo>
                  <a:lnTo>
                    <a:pt x="740718" y="130911"/>
                  </a:lnTo>
                  <a:lnTo>
                    <a:pt x="621846" y="130911"/>
                  </a:lnTo>
                  <a:close/>
                  <a:moveTo>
                    <a:pt x="621846" y="553308"/>
                  </a:moveTo>
                  <a:lnTo>
                    <a:pt x="740718" y="553308"/>
                  </a:lnTo>
                  <a:lnTo>
                    <a:pt x="740718" y="368253"/>
                  </a:lnTo>
                  <a:lnTo>
                    <a:pt x="621846" y="368253"/>
                  </a:lnTo>
                  <a:close/>
                  <a:moveTo>
                    <a:pt x="467686" y="2081213"/>
                  </a:moveTo>
                  <a:lnTo>
                    <a:pt x="467686" y="1409701"/>
                  </a:lnTo>
                  <a:lnTo>
                    <a:pt x="1906013" y="1409701"/>
                  </a:lnTo>
                  <a:lnTo>
                    <a:pt x="1906013" y="1621103"/>
                  </a:lnTo>
                  <a:lnTo>
                    <a:pt x="1447226" y="1621103"/>
                  </a:lnTo>
                  <a:lnTo>
                    <a:pt x="1447226" y="1869810"/>
                  </a:lnTo>
                  <a:lnTo>
                    <a:pt x="1906013" y="1869810"/>
                  </a:lnTo>
                  <a:lnTo>
                    <a:pt x="1906013" y="2081213"/>
                  </a:lnTo>
                  <a:close/>
                  <a:moveTo>
                    <a:pt x="412315" y="315966"/>
                  </a:moveTo>
                  <a:lnTo>
                    <a:pt x="531187" y="315966"/>
                  </a:lnTo>
                  <a:lnTo>
                    <a:pt x="531187" y="130911"/>
                  </a:lnTo>
                  <a:lnTo>
                    <a:pt x="412315" y="130911"/>
                  </a:lnTo>
                  <a:close/>
                  <a:moveTo>
                    <a:pt x="412315" y="553308"/>
                  </a:moveTo>
                  <a:lnTo>
                    <a:pt x="531187" y="553308"/>
                  </a:lnTo>
                  <a:lnTo>
                    <a:pt x="531187" y="368253"/>
                  </a:lnTo>
                  <a:lnTo>
                    <a:pt x="412315" y="368253"/>
                  </a:lnTo>
                  <a:close/>
                  <a:moveTo>
                    <a:pt x="202784" y="315966"/>
                  </a:moveTo>
                  <a:lnTo>
                    <a:pt x="321656" y="315966"/>
                  </a:lnTo>
                  <a:lnTo>
                    <a:pt x="321656" y="130911"/>
                  </a:lnTo>
                  <a:lnTo>
                    <a:pt x="202784" y="130911"/>
                  </a:lnTo>
                  <a:close/>
                  <a:moveTo>
                    <a:pt x="202784" y="553308"/>
                  </a:moveTo>
                  <a:lnTo>
                    <a:pt x="321656" y="553308"/>
                  </a:lnTo>
                  <a:lnTo>
                    <a:pt x="321656" y="368253"/>
                  </a:lnTo>
                  <a:lnTo>
                    <a:pt x="202784" y="368253"/>
                  </a:lnTo>
                  <a:close/>
                  <a:moveTo>
                    <a:pt x="0" y="671512"/>
                  </a:moveTo>
                  <a:lnTo>
                    <a:pt x="0" y="0"/>
                  </a:lnTo>
                  <a:lnTo>
                    <a:pt x="1906013" y="0"/>
                  </a:lnTo>
                  <a:lnTo>
                    <a:pt x="1906013" y="671512"/>
                  </a:lnTo>
                  <a:close/>
                </a:path>
              </a:pathLst>
            </a:custGeom>
            <a:solidFill>
              <a:srgbClr val="FFFFFF"/>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91401" tIns="45700" rIns="45700" bIns="91401" numCol="1" spcCol="0" rtlCol="0" fromWordArt="0" anchor="b" anchorCtr="0" forceAA="0" compatLnSpc="1">
              <a:prstTxWarp prst="textNoShape">
                <a:avLst/>
              </a:prstTxWarp>
              <a:noAutofit/>
            </a:bodyPr>
            <a:lstStyle/>
            <a:p>
              <a:pPr marL="0" marR="0" lvl="0" indent="0" algn="ctr" defTabSz="913572"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err="1">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grpSp>
      <p:sp>
        <p:nvSpPr>
          <p:cNvPr id="10" name="TextBox 9"/>
          <p:cNvSpPr txBox="1"/>
          <p:nvPr/>
        </p:nvSpPr>
        <p:spPr>
          <a:xfrm>
            <a:off x="5653830" y="4619657"/>
            <a:ext cx="2371346" cy="987628"/>
          </a:xfrm>
          <a:prstGeom prst="rect">
            <a:avLst/>
          </a:prstGeom>
          <a:noFill/>
        </p:spPr>
        <p:txBody>
          <a:bodyPr wrap="square" lIns="139811" tIns="111848" rIns="139811" bIns="111848" rtlCol="0">
            <a:spAutoFit/>
          </a:bodyPr>
          <a:lstStyle/>
          <a:p>
            <a:pPr lvl="0" algn="ctr" defTabSz="931857">
              <a:lnSpc>
                <a:spcPct val="90000"/>
              </a:lnSpc>
              <a:spcBef>
                <a:spcPts val="612"/>
              </a:spcBef>
              <a:defRPr/>
            </a:pPr>
            <a:r>
              <a:rPr lang="en-US" sz="1100" kern="0" dirty="0">
                <a:solidFill>
                  <a:srgbClr val="FFFFFF"/>
                </a:solidFill>
              </a:rPr>
              <a:t>Due to various scenarios, our data can get corrupted and become inaccessible, and we would be stuck without a robust backup solution in place.</a:t>
            </a:r>
            <a:endParaRPr kumimoji="0" lang="en-US" sz="1100" b="0" i="0" u="none" strike="noStrike" kern="0" cap="none" spc="0" normalizeH="0" baseline="0" noProof="0" dirty="0">
              <a:ln>
                <a:noFill/>
              </a:ln>
              <a:solidFill>
                <a:srgbClr val="FFFFFF"/>
              </a:solidFill>
              <a:effectLst/>
              <a:uLnTx/>
              <a:uFillTx/>
              <a:latin typeface="Segoe UI"/>
            </a:endParaRPr>
          </a:p>
        </p:txBody>
      </p:sp>
      <p:sp>
        <p:nvSpPr>
          <p:cNvPr id="11" name="TextBox 10"/>
          <p:cNvSpPr txBox="1"/>
          <p:nvPr/>
        </p:nvSpPr>
        <p:spPr>
          <a:xfrm>
            <a:off x="5653827" y="3928966"/>
            <a:ext cx="2371349" cy="392080"/>
          </a:xfrm>
          <a:prstGeom prst="rect">
            <a:avLst/>
          </a:prstGeom>
          <a:noFill/>
        </p:spPr>
        <p:txBody>
          <a:bodyPr wrap="square" lIns="139811" tIns="111848" rIns="139811" bIns="111848" rtlCol="0">
            <a:spAutoFit/>
          </a:bodyPr>
          <a:lstStyle/>
          <a:p>
            <a:pPr marL="0" marR="0" lvl="0" indent="0" algn="ctr" defTabSz="931857" eaLnBrk="1" fontAlgn="auto" latinLnBrk="0" hangingPunct="1">
              <a:lnSpc>
                <a:spcPct val="9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FFFFFF"/>
                </a:solidFill>
                <a:effectLst/>
                <a:uLnTx/>
                <a:uFillTx/>
                <a:latin typeface="Segoe UI Semibold" panose="020B0702040204020203" pitchFamily="34" charset="0"/>
                <a:cs typeface="Segoe UI Semibold" panose="020B0702040204020203" pitchFamily="34" charset="0"/>
              </a:rPr>
              <a:t>can we go back?</a:t>
            </a:r>
          </a:p>
        </p:txBody>
      </p:sp>
      <p:sp>
        <p:nvSpPr>
          <p:cNvPr id="12" name="Rectangle 11"/>
          <p:cNvSpPr/>
          <p:nvPr/>
        </p:nvSpPr>
        <p:spPr bwMode="auto">
          <a:xfrm>
            <a:off x="8193146" y="2755017"/>
            <a:ext cx="2367191" cy="3442880"/>
          </a:xfrm>
          <a:prstGeom prst="rect">
            <a:avLst/>
          </a:prstGeom>
          <a:solidFill>
            <a:srgbClr val="D7D7D7"/>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02" tIns="146241" rIns="182802" bIns="146241" numCol="1" spcCol="0" rtlCol="0" fromWordArt="0" anchor="t" anchorCtr="0" forceAA="0" compatLnSpc="1">
            <a:prstTxWarp prst="textNoShape">
              <a:avLst/>
            </a:prstTxWarp>
            <a:noAutofit/>
          </a:bodyPr>
          <a:lstStyle/>
          <a:p>
            <a:pPr marL="0" marR="0" lvl="0" indent="0" algn="ctr" defTabSz="931935" eaLnBrk="1" fontAlgn="base" latinLnBrk="0" hangingPunct="1">
              <a:lnSpc>
                <a:spcPct val="90000"/>
              </a:lnSpc>
              <a:spcBef>
                <a:spcPct val="0"/>
              </a:spcBef>
              <a:spcAft>
                <a:spcPct val="0"/>
              </a:spcAft>
              <a:buClrTx/>
              <a:buSzTx/>
              <a:buFontTx/>
              <a:buNone/>
              <a:tabLst/>
              <a:defRPr/>
            </a:pPr>
            <a:endParaRPr kumimoji="0" lang="en-US" sz="2400" b="0" i="0" u="none" strike="noStrike" kern="0" cap="none" spc="0" normalizeH="0" baseline="0" noProof="0" dirty="0" err="1">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sp>
        <p:nvSpPr>
          <p:cNvPr id="13" name="Rectangle 12"/>
          <p:cNvSpPr/>
          <p:nvPr/>
        </p:nvSpPr>
        <p:spPr bwMode="auto">
          <a:xfrm>
            <a:off x="8193146" y="2617785"/>
            <a:ext cx="2367191" cy="671596"/>
          </a:xfrm>
          <a:prstGeom prst="rect">
            <a:avLst/>
          </a:prstGeom>
          <a:solidFill>
            <a:srgbClr val="969696"/>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02" tIns="146241" rIns="182802" bIns="146241" numCol="1" spcCol="0" rtlCol="0" fromWordArt="0" anchor="t" anchorCtr="0" forceAA="0" compatLnSpc="1">
            <a:prstTxWarp prst="textNoShape">
              <a:avLst/>
            </a:prstTxWarp>
            <a:noAutofit/>
          </a:bodyPr>
          <a:lstStyle/>
          <a:p>
            <a:pPr marL="0" marR="0" lvl="0" indent="0" algn="ctr" defTabSz="931935" eaLnBrk="1" fontAlgn="base" latinLnBrk="0" hangingPunct="1">
              <a:lnSpc>
                <a:spcPct val="90000"/>
              </a:lnSpc>
              <a:spcBef>
                <a:spcPct val="0"/>
              </a:spcBef>
              <a:spcAft>
                <a:spcPct val="0"/>
              </a:spcAft>
              <a:buClrTx/>
              <a:buSzTx/>
              <a:buFontTx/>
              <a:buNone/>
              <a:tabLst/>
              <a:defRPr/>
            </a:pPr>
            <a:endParaRPr kumimoji="0" lang="en-US" sz="2400" b="0" i="0" u="none" strike="noStrike" kern="0" cap="none" spc="0" normalizeH="0" baseline="0" noProof="0" dirty="0" err="1">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sp>
        <p:nvSpPr>
          <p:cNvPr id="14" name="TextBox 13"/>
          <p:cNvSpPr txBox="1"/>
          <p:nvPr/>
        </p:nvSpPr>
        <p:spPr>
          <a:xfrm>
            <a:off x="8193141" y="2195793"/>
            <a:ext cx="2367196" cy="461495"/>
          </a:xfrm>
          <a:prstGeom prst="rect">
            <a:avLst/>
          </a:prstGeom>
          <a:noFill/>
        </p:spPr>
        <p:txBody>
          <a:bodyPr wrap="square" lIns="0" tIns="146220" rIns="0" bIns="146220" rtlCol="0">
            <a:spAutoFit/>
          </a:bodyPr>
          <a:lstStyle/>
          <a:p>
            <a:pPr marL="0" marR="0" lvl="0" indent="0" algn="ctr" defTabSz="932384" eaLnBrk="1" fontAlgn="auto" latinLnBrk="0" hangingPunct="1">
              <a:lnSpc>
                <a:spcPct val="90000"/>
              </a:lnSpc>
              <a:spcBef>
                <a:spcPts val="0"/>
              </a:spcBef>
              <a:spcAft>
                <a:spcPts val="600"/>
              </a:spcAft>
              <a:buClrTx/>
              <a:buSzTx/>
              <a:buFontTx/>
              <a:buNone/>
              <a:tabLst/>
              <a:defRPr/>
            </a:pPr>
            <a:r>
              <a:rPr kumimoji="0" lang="en-US" sz="1200" b="0" i="0" u="none" strike="noStrike" kern="0" cap="none" spc="0" normalizeH="0" baseline="0" noProof="0" dirty="0">
                <a:ln>
                  <a:noFill/>
                </a:ln>
                <a:solidFill>
                  <a:sysClr val="windowText" lastClr="000000"/>
                </a:solidFill>
                <a:effectLst/>
                <a:uLnTx/>
                <a:uFillTx/>
                <a:latin typeface="Segoe UI Semibold" panose="020B0702040204020203" pitchFamily="34" charset="0"/>
                <a:cs typeface="Segoe UI Semibold" panose="020B0702040204020203" pitchFamily="34" charset="0"/>
              </a:rPr>
              <a:t>data loss</a:t>
            </a:r>
          </a:p>
        </p:txBody>
      </p:sp>
      <p:grpSp>
        <p:nvGrpSpPr>
          <p:cNvPr id="15" name="Group 14"/>
          <p:cNvGrpSpPr/>
          <p:nvPr/>
        </p:nvGrpSpPr>
        <p:grpSpPr>
          <a:xfrm>
            <a:off x="8871034" y="2763630"/>
            <a:ext cx="1011415" cy="1011415"/>
            <a:chOff x="9819906" y="3012672"/>
            <a:chExt cx="1188720" cy="1188720"/>
          </a:xfrm>
        </p:grpSpPr>
        <p:sp>
          <p:nvSpPr>
            <p:cNvPr id="16" name="Oval 15"/>
            <p:cNvSpPr/>
            <p:nvPr/>
          </p:nvSpPr>
          <p:spPr bwMode="auto">
            <a:xfrm>
              <a:off x="9819906" y="3012672"/>
              <a:ext cx="1188720" cy="1188720"/>
            </a:xfrm>
            <a:prstGeom prst="ellipse">
              <a:avLst/>
            </a:prstGeom>
            <a:solidFill>
              <a:srgbClr val="969696"/>
            </a:solidFill>
            <a:ln w="57150">
              <a:solidFill>
                <a:srgbClr val="D7D7D7"/>
              </a:solidFill>
              <a:prstDash val="solid"/>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02" tIns="146241" rIns="182802" bIns="146241" numCol="1" spcCol="0" rtlCol="0" fromWordArt="0" anchor="t" anchorCtr="0" forceAA="0" compatLnSpc="1">
              <a:prstTxWarp prst="textNoShape">
                <a:avLst/>
              </a:prstTxWarp>
              <a:noAutofit/>
            </a:bodyPr>
            <a:lstStyle/>
            <a:p>
              <a:pPr marL="0" marR="0" lvl="0" indent="0" algn="ctr" defTabSz="931935" eaLnBrk="1" fontAlgn="base" latinLnBrk="0" hangingPunct="1">
                <a:lnSpc>
                  <a:spcPct val="90000"/>
                </a:lnSpc>
                <a:spcBef>
                  <a:spcPct val="0"/>
                </a:spcBef>
                <a:spcAft>
                  <a:spcPct val="0"/>
                </a:spcAft>
                <a:buClrTx/>
                <a:buSzTx/>
                <a:buFontTx/>
                <a:buNone/>
                <a:tabLst/>
                <a:defRPr/>
              </a:pPr>
              <a:endParaRPr kumimoji="0" lang="en-US" sz="2400" b="0" i="0" u="none" strike="noStrike" kern="0" cap="none" spc="0" normalizeH="0" baseline="0" noProof="0" dirty="0" err="1">
                <a:ln>
                  <a:noFill/>
                </a:ln>
                <a:solidFill>
                  <a:srgbClr val="A6A6A6"/>
                </a:solidFill>
                <a:effectLst/>
                <a:uLnTx/>
                <a:uFillTx/>
                <a:latin typeface="Segoe UI"/>
                <a:ea typeface="Segoe UI" pitchFamily="34" charset="0"/>
                <a:cs typeface="Segoe UI" pitchFamily="34" charset="0"/>
              </a:endParaRPr>
            </a:p>
          </p:txBody>
        </p:sp>
        <p:sp>
          <p:nvSpPr>
            <p:cNvPr id="17" name="Block Arc 42"/>
            <p:cNvSpPr>
              <a:spLocks noChangeAspect="1"/>
            </p:cNvSpPr>
            <p:nvPr/>
          </p:nvSpPr>
          <p:spPr bwMode="auto">
            <a:xfrm>
              <a:off x="10248240" y="3359966"/>
              <a:ext cx="332051" cy="454007"/>
            </a:xfrm>
            <a:custGeom>
              <a:avLst/>
              <a:gdLst/>
              <a:ahLst/>
              <a:cxnLst/>
              <a:rect l="l" t="t" r="r" b="b"/>
              <a:pathLst>
                <a:path w="325440" h="438658">
                  <a:moveTo>
                    <a:pt x="162720" y="225575"/>
                  </a:moveTo>
                  <a:cubicBezTo>
                    <a:pt x="137075" y="225575"/>
                    <a:pt x="116286" y="246364"/>
                    <a:pt x="116286" y="272009"/>
                  </a:cubicBezTo>
                  <a:cubicBezTo>
                    <a:pt x="116286" y="289154"/>
                    <a:pt x="125578" y="304128"/>
                    <a:pt x="139782" y="311515"/>
                  </a:cubicBezTo>
                  <a:lnTo>
                    <a:pt x="139782" y="381528"/>
                  </a:lnTo>
                  <a:lnTo>
                    <a:pt x="185658" y="381528"/>
                  </a:lnTo>
                  <a:lnTo>
                    <a:pt x="185658" y="311515"/>
                  </a:lnTo>
                  <a:cubicBezTo>
                    <a:pt x="199862" y="304128"/>
                    <a:pt x="209154" y="289154"/>
                    <a:pt x="209154" y="272009"/>
                  </a:cubicBezTo>
                  <a:cubicBezTo>
                    <a:pt x="209154" y="246364"/>
                    <a:pt x="188365" y="225575"/>
                    <a:pt x="162720" y="225575"/>
                  </a:cubicBezTo>
                  <a:close/>
                  <a:moveTo>
                    <a:pt x="162639" y="55669"/>
                  </a:moveTo>
                  <a:cubicBezTo>
                    <a:pt x="123729" y="55324"/>
                    <a:pt x="89284" y="83101"/>
                    <a:pt x="78106" y="123838"/>
                  </a:cubicBezTo>
                  <a:cubicBezTo>
                    <a:pt x="73128" y="141979"/>
                    <a:pt x="73286" y="160837"/>
                    <a:pt x="78186" y="178164"/>
                  </a:cubicBezTo>
                  <a:lnTo>
                    <a:pt x="245519" y="178164"/>
                  </a:lnTo>
                  <a:cubicBezTo>
                    <a:pt x="250461" y="161286"/>
                    <a:pt x="250730" y="142890"/>
                    <a:pt x="246092" y="125102"/>
                  </a:cubicBezTo>
                  <a:cubicBezTo>
                    <a:pt x="235450" y="84284"/>
                    <a:pt x="201470" y="56013"/>
                    <a:pt x="162639" y="55669"/>
                  </a:cubicBezTo>
                  <a:close/>
                  <a:moveTo>
                    <a:pt x="163052" y="4"/>
                  </a:moveTo>
                  <a:cubicBezTo>
                    <a:pt x="226120" y="526"/>
                    <a:pt x="281437" y="44602"/>
                    <a:pt x="299267" y="108538"/>
                  </a:cubicBezTo>
                  <a:cubicBezTo>
                    <a:pt x="305741" y="131753"/>
                    <a:pt x="306725" y="155655"/>
                    <a:pt x="301193" y="178164"/>
                  </a:cubicBezTo>
                  <a:lnTo>
                    <a:pt x="325440" y="178164"/>
                  </a:lnTo>
                  <a:lnTo>
                    <a:pt x="325440" y="438658"/>
                  </a:lnTo>
                  <a:lnTo>
                    <a:pt x="0" y="438658"/>
                  </a:lnTo>
                  <a:lnTo>
                    <a:pt x="0" y="178164"/>
                  </a:lnTo>
                  <a:lnTo>
                    <a:pt x="22633" y="178164"/>
                  </a:lnTo>
                  <a:cubicBezTo>
                    <a:pt x="17015" y="154956"/>
                    <a:pt x="18187" y="130312"/>
                    <a:pt x="25180" y="106486"/>
                  </a:cubicBezTo>
                  <a:cubicBezTo>
                    <a:pt x="43889" y="42743"/>
                    <a:pt x="99904" y="-519"/>
                    <a:pt x="163052" y="4"/>
                  </a:cubicBezTo>
                  <a:close/>
                </a:path>
              </a:pathLst>
            </a:custGeom>
            <a:solidFill>
              <a:srgbClr val="FFFFFF"/>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91401" tIns="45700" rIns="45700" bIns="91401" numCol="1" spcCol="0" rtlCol="0" fromWordArt="0" anchor="b" anchorCtr="0" forceAA="0" compatLnSpc="1">
              <a:prstTxWarp prst="textNoShape">
                <a:avLst/>
              </a:prstTxWarp>
              <a:noAutofit/>
            </a:bodyPr>
            <a:lstStyle/>
            <a:p>
              <a:pPr marL="0" marR="0" lvl="0" indent="0" algn="ctr" defTabSz="913572" eaLnBrk="1" fontAlgn="base" latinLnBrk="0" hangingPunct="1">
                <a:lnSpc>
                  <a:spcPct val="100000"/>
                </a:lnSpc>
                <a:spcBef>
                  <a:spcPct val="0"/>
                </a:spcBef>
                <a:spcAft>
                  <a:spcPct val="0"/>
                </a:spcAft>
                <a:buClrTx/>
                <a:buSzTx/>
                <a:buFontTx/>
                <a:buNone/>
                <a:tabLst/>
                <a:defRPr/>
              </a:pPr>
              <a:endParaRPr kumimoji="0" lang="en-US" sz="1598" b="0" i="0" u="none" strike="noStrike" kern="0" cap="none" spc="0" normalizeH="0" baseline="0" noProof="0" dirty="0" err="1">
                <a:ln>
                  <a:noFill/>
                </a:ln>
                <a:solidFill>
                  <a:srgbClr val="00188F"/>
                </a:solidFill>
                <a:effectLst/>
                <a:uLnTx/>
                <a:uFillTx/>
                <a:latin typeface="Segoe UI"/>
                <a:ea typeface="Segoe UI" pitchFamily="34" charset="0"/>
                <a:cs typeface="Segoe UI" pitchFamily="34" charset="0"/>
              </a:endParaRPr>
            </a:p>
          </p:txBody>
        </p:sp>
      </p:grpSp>
      <p:sp>
        <p:nvSpPr>
          <p:cNvPr id="18" name="TextBox 17"/>
          <p:cNvSpPr txBox="1"/>
          <p:nvPr/>
        </p:nvSpPr>
        <p:spPr>
          <a:xfrm>
            <a:off x="8188987" y="4350250"/>
            <a:ext cx="2371349" cy="1444676"/>
          </a:xfrm>
          <a:prstGeom prst="rect">
            <a:avLst/>
          </a:prstGeom>
          <a:noFill/>
        </p:spPr>
        <p:txBody>
          <a:bodyPr wrap="square" lIns="139811" tIns="111848" rIns="139811" bIns="111848" rtlCol="0">
            <a:spAutoFit/>
          </a:bodyPr>
          <a:lstStyle/>
          <a:p>
            <a:pPr lvl="0" algn="ctr" defTabSz="931857">
              <a:lnSpc>
                <a:spcPct val="90000"/>
              </a:lnSpc>
              <a:spcBef>
                <a:spcPts val="612"/>
              </a:spcBef>
              <a:defRPr/>
            </a:pPr>
            <a:r>
              <a:rPr lang="en-US" sz="1100" kern="0" dirty="0">
                <a:solidFill>
                  <a:sysClr val="windowText" lastClr="000000"/>
                </a:solidFill>
              </a:rPr>
              <a:t>Data can be lost due to reasons other than malicious intent. Under new data protection rules, data destruction and corruption of personal data are considered forms of data breaches and would require appropriate notifications.</a:t>
            </a:r>
            <a:endParaRPr kumimoji="0" lang="en-US" sz="1100" b="0" i="0" u="none" strike="noStrike" kern="0" cap="none" spc="0" normalizeH="0" baseline="0" noProof="0" dirty="0">
              <a:ln>
                <a:noFill/>
              </a:ln>
              <a:solidFill>
                <a:sysClr val="windowText" lastClr="000000"/>
              </a:solidFill>
              <a:effectLst/>
              <a:uLnTx/>
              <a:uFillTx/>
              <a:latin typeface="Segoe UI"/>
            </a:endParaRPr>
          </a:p>
        </p:txBody>
      </p:sp>
      <p:sp>
        <p:nvSpPr>
          <p:cNvPr id="19" name="TextBox 18"/>
          <p:cNvSpPr txBox="1"/>
          <p:nvPr/>
        </p:nvSpPr>
        <p:spPr>
          <a:xfrm>
            <a:off x="8402376" y="3884032"/>
            <a:ext cx="2011045" cy="392080"/>
          </a:xfrm>
          <a:prstGeom prst="rect">
            <a:avLst/>
          </a:prstGeom>
          <a:noFill/>
        </p:spPr>
        <p:txBody>
          <a:bodyPr wrap="square" lIns="139811" tIns="111848" rIns="139811" bIns="111848" rtlCol="0">
            <a:spAutoFit/>
          </a:bodyPr>
          <a:lstStyle/>
          <a:p>
            <a:pPr marL="0" marR="0" lvl="0" indent="0" algn="ctr" defTabSz="931857" eaLnBrk="1" fontAlgn="auto" latinLnBrk="0" hangingPunct="1">
              <a:lnSpc>
                <a:spcPct val="90000"/>
              </a:lnSpc>
              <a:spcBef>
                <a:spcPts val="612"/>
              </a:spcBef>
              <a:spcAft>
                <a:spcPts val="0"/>
              </a:spcAft>
              <a:buClrTx/>
              <a:buSzTx/>
              <a:buFontTx/>
              <a:buNone/>
              <a:tabLst/>
              <a:defRPr/>
            </a:pPr>
            <a:r>
              <a:rPr kumimoji="0" lang="en-US" sz="1200" b="0" i="0" u="none" strike="noStrike" kern="0" cap="none" spc="0" normalizeH="0" baseline="0" noProof="0" dirty="0">
                <a:ln>
                  <a:noFill/>
                </a:ln>
                <a:solidFill>
                  <a:srgbClr val="505050"/>
                </a:solidFill>
                <a:effectLst/>
                <a:uLnTx/>
                <a:uFillTx/>
                <a:latin typeface="Segoe UI Semibold" panose="020B0702040204020203" pitchFamily="34" charset="0"/>
                <a:cs typeface="Segoe UI Semibold" panose="020B0702040204020203" pitchFamily="34" charset="0"/>
              </a:rPr>
              <a:t>are we in breach?</a:t>
            </a:r>
          </a:p>
        </p:txBody>
      </p:sp>
      <p:sp>
        <p:nvSpPr>
          <p:cNvPr id="20" name="Rectangle 19"/>
          <p:cNvSpPr/>
          <p:nvPr/>
        </p:nvSpPr>
        <p:spPr bwMode="auto">
          <a:xfrm>
            <a:off x="587663" y="2616954"/>
            <a:ext cx="2367191" cy="3442880"/>
          </a:xfrm>
          <a:prstGeom prst="rect">
            <a:avLst/>
          </a:prstGeom>
          <a:solidFill>
            <a:schemeClr val="bg1">
              <a:lumMod val="9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02" tIns="146241" rIns="182802" bIns="146241" numCol="1" spcCol="0" rtlCol="0" fromWordArt="0" anchor="t" anchorCtr="0" forceAA="0" compatLnSpc="1">
            <a:prstTxWarp prst="textNoShape">
              <a:avLst/>
            </a:prstTxWarp>
            <a:noAutofit/>
          </a:bodyPr>
          <a:lstStyle/>
          <a:p>
            <a:pPr marL="0" marR="0" lvl="0" indent="0" algn="ctr" defTabSz="931935" eaLnBrk="1" fontAlgn="base" latinLnBrk="0" hangingPunct="1">
              <a:lnSpc>
                <a:spcPct val="90000"/>
              </a:lnSpc>
              <a:spcBef>
                <a:spcPct val="0"/>
              </a:spcBef>
              <a:spcAft>
                <a:spcPct val="0"/>
              </a:spcAft>
              <a:buClrTx/>
              <a:buSzTx/>
              <a:buFontTx/>
              <a:buNone/>
              <a:tabLst/>
              <a:defRPr/>
            </a:pPr>
            <a:endParaRPr kumimoji="0" lang="en-US" sz="2400" b="0" i="0" u="none" strike="noStrike" kern="0" cap="none" spc="0" normalizeH="0" baseline="0" noProof="0" dirty="0" err="1">
              <a:ln>
                <a:noFill/>
              </a:ln>
              <a:solidFill>
                <a:schemeClr val="bg1"/>
              </a:solidFill>
              <a:effectLst/>
              <a:uLnTx/>
              <a:uFillTx/>
              <a:latin typeface="Segoe UI"/>
              <a:ea typeface="Segoe UI" pitchFamily="34" charset="0"/>
              <a:cs typeface="Segoe UI" pitchFamily="34" charset="0"/>
            </a:endParaRPr>
          </a:p>
        </p:txBody>
      </p:sp>
      <p:sp>
        <p:nvSpPr>
          <p:cNvPr id="21" name="TextBox 20"/>
          <p:cNvSpPr txBox="1"/>
          <p:nvPr/>
        </p:nvSpPr>
        <p:spPr>
          <a:xfrm>
            <a:off x="598637" y="3084294"/>
            <a:ext cx="2358258" cy="987628"/>
          </a:xfrm>
          <a:prstGeom prst="rect">
            <a:avLst/>
          </a:prstGeom>
          <a:noFill/>
        </p:spPr>
        <p:txBody>
          <a:bodyPr wrap="square" lIns="139811" tIns="111848" rIns="139811" bIns="111848" rtlCol="0">
            <a:spAutoFit/>
          </a:bodyPr>
          <a:lstStyle/>
          <a:p>
            <a:pPr lvl="0" algn="ctr" defTabSz="931857">
              <a:lnSpc>
                <a:spcPct val="90000"/>
              </a:lnSpc>
              <a:spcBef>
                <a:spcPts val="612"/>
              </a:spcBef>
              <a:defRPr/>
            </a:pPr>
            <a:r>
              <a:rPr lang="en-US" sz="1100" kern="0" dirty="0">
                <a:solidFill>
                  <a:sysClr val="windowText" lastClr="000000"/>
                </a:solidFill>
              </a:rPr>
              <a:t>One of us may accidentally delete a shared attachment, or you may delete some rows and then later learn that the data is still required.</a:t>
            </a:r>
            <a:endParaRPr kumimoji="0" lang="en-US" sz="1100" b="0" i="0" u="none" strike="noStrike" kern="0" cap="none" spc="0" normalizeH="0" baseline="0" noProof="0" dirty="0">
              <a:ln>
                <a:noFill/>
              </a:ln>
              <a:solidFill>
                <a:sysClr val="windowText" lastClr="000000"/>
              </a:solidFill>
              <a:effectLst/>
              <a:uLnTx/>
              <a:uFillTx/>
              <a:latin typeface="Segoe UI"/>
            </a:endParaRPr>
          </a:p>
        </p:txBody>
      </p:sp>
      <p:sp>
        <p:nvSpPr>
          <p:cNvPr id="22" name="Rectangle 21"/>
          <p:cNvSpPr/>
          <p:nvPr/>
        </p:nvSpPr>
        <p:spPr bwMode="auto">
          <a:xfrm>
            <a:off x="587664" y="6052453"/>
            <a:ext cx="2367184" cy="145444"/>
          </a:xfrm>
          <a:prstGeom prst="rect">
            <a:avLst/>
          </a:prstGeom>
          <a:solidFill>
            <a:srgbClr val="0078D7"/>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02" tIns="146241" rIns="182802" bIns="146241" numCol="1" spcCol="0" rtlCol="0" fromWordArt="0" anchor="t" anchorCtr="0" forceAA="0" compatLnSpc="1">
            <a:prstTxWarp prst="textNoShape">
              <a:avLst/>
            </a:prstTxWarp>
            <a:noAutofit/>
          </a:bodyPr>
          <a:lstStyle/>
          <a:p>
            <a:pPr marL="0" marR="0" lvl="0" indent="0" algn="ctr" defTabSz="931935" eaLnBrk="1" fontAlgn="base" latinLnBrk="0" hangingPunct="1">
              <a:lnSpc>
                <a:spcPct val="90000"/>
              </a:lnSpc>
              <a:spcBef>
                <a:spcPct val="0"/>
              </a:spcBef>
              <a:spcAft>
                <a:spcPct val="0"/>
              </a:spcAft>
              <a:buClrTx/>
              <a:buSzTx/>
              <a:buFontTx/>
              <a:buNone/>
              <a:tabLst/>
              <a:defRPr/>
            </a:pPr>
            <a:endParaRPr kumimoji="0" lang="en-US" sz="2400" b="0" i="0" u="none" strike="noStrike" kern="0" cap="none" spc="0" normalizeH="0" baseline="0" noProof="0" dirty="0" err="1">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sp>
        <p:nvSpPr>
          <p:cNvPr id="23" name="TextBox 22"/>
          <p:cNvSpPr txBox="1"/>
          <p:nvPr/>
        </p:nvSpPr>
        <p:spPr>
          <a:xfrm>
            <a:off x="587662" y="2195792"/>
            <a:ext cx="2367186" cy="461495"/>
          </a:xfrm>
          <a:prstGeom prst="rect">
            <a:avLst/>
          </a:prstGeom>
          <a:noFill/>
        </p:spPr>
        <p:txBody>
          <a:bodyPr wrap="square" lIns="0" tIns="146220" rIns="0" bIns="146220" rtlCol="0">
            <a:spAutoFit/>
          </a:bodyPr>
          <a:lstStyle/>
          <a:p>
            <a:pPr marL="0" marR="0" lvl="0" indent="0" algn="ctr" defTabSz="932384" eaLnBrk="1" fontAlgn="auto" latinLnBrk="0" hangingPunct="1">
              <a:lnSpc>
                <a:spcPct val="90000"/>
              </a:lnSpc>
              <a:spcBef>
                <a:spcPts val="0"/>
              </a:spcBef>
              <a:spcAft>
                <a:spcPts val="600"/>
              </a:spcAft>
              <a:buClrTx/>
              <a:buSzTx/>
              <a:buFontTx/>
              <a:buNone/>
              <a:tabLst/>
              <a:defRPr/>
            </a:pPr>
            <a:r>
              <a:rPr kumimoji="0" lang="en-US" sz="1200" b="0" i="0" u="none" strike="noStrike" kern="0" cap="none" spc="0" normalizeH="0" baseline="0" noProof="0" dirty="0">
                <a:ln>
                  <a:noFill/>
                </a:ln>
                <a:solidFill>
                  <a:srgbClr val="0078D7"/>
                </a:solidFill>
                <a:effectLst/>
                <a:uLnTx/>
                <a:uFillTx/>
                <a:latin typeface="Segoe UI Semibold" panose="020B0702040204020203" pitchFamily="34" charset="0"/>
                <a:cs typeface="Segoe UI Semibold" panose="020B0702040204020203" pitchFamily="34" charset="0"/>
              </a:rPr>
              <a:t>accidental deletion</a:t>
            </a:r>
          </a:p>
        </p:txBody>
      </p:sp>
      <p:sp>
        <p:nvSpPr>
          <p:cNvPr id="27" name="TextBox 26"/>
          <p:cNvSpPr txBox="1"/>
          <p:nvPr/>
        </p:nvSpPr>
        <p:spPr>
          <a:xfrm>
            <a:off x="635346" y="4499718"/>
            <a:ext cx="2358258" cy="558279"/>
          </a:xfrm>
          <a:prstGeom prst="rect">
            <a:avLst/>
          </a:prstGeom>
          <a:noFill/>
        </p:spPr>
        <p:txBody>
          <a:bodyPr wrap="square" lIns="139811" tIns="111848" rIns="139811" bIns="111848" rtlCol="0">
            <a:spAutoFit/>
          </a:bodyPr>
          <a:lstStyle/>
          <a:p>
            <a:pPr marL="0" marR="0" lvl="0" indent="0" algn="ctr" defTabSz="931857" eaLnBrk="1" fontAlgn="auto" latinLnBrk="0" hangingPunct="1">
              <a:lnSpc>
                <a:spcPct val="90000"/>
              </a:lnSpc>
              <a:spcBef>
                <a:spcPts val="612"/>
              </a:spcBef>
              <a:spcAft>
                <a:spcPts val="0"/>
              </a:spcAft>
              <a:buClrTx/>
              <a:buSzTx/>
              <a:buFontTx/>
              <a:buNone/>
              <a:tabLst/>
              <a:defRPr/>
            </a:pPr>
            <a:r>
              <a:rPr kumimoji="0" lang="en-US" sz="1200" b="0" i="0" u="none" strike="noStrike" kern="0" cap="none" spc="0" normalizeH="0" baseline="0" noProof="0" dirty="0">
                <a:ln>
                  <a:noFill/>
                </a:ln>
                <a:solidFill>
                  <a:sysClr val="windowText" lastClr="000000"/>
                </a:solidFill>
                <a:effectLst/>
                <a:uLnTx/>
                <a:uFillTx/>
                <a:latin typeface="Segoe UI Semibold" panose="020B0702040204020203" pitchFamily="34" charset="0"/>
                <a:cs typeface="Segoe UI Semibold" panose="020B0702040204020203" pitchFamily="34" charset="0"/>
              </a:rPr>
              <a:t>may only be detected way later</a:t>
            </a:r>
          </a:p>
        </p:txBody>
      </p:sp>
      <p:sp>
        <p:nvSpPr>
          <p:cNvPr id="28" name="Rectangle 27"/>
          <p:cNvSpPr/>
          <p:nvPr/>
        </p:nvSpPr>
        <p:spPr bwMode="auto">
          <a:xfrm>
            <a:off x="3122824" y="2616948"/>
            <a:ext cx="2367191" cy="3442880"/>
          </a:xfrm>
          <a:prstGeom prst="rect">
            <a:avLst/>
          </a:prstGeom>
          <a:solidFill>
            <a:srgbClr val="D7D7D7"/>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02" tIns="146241" rIns="182802" bIns="146241" numCol="1" spcCol="0" rtlCol="0" fromWordArt="0" anchor="t" anchorCtr="0" forceAA="0" compatLnSpc="1">
            <a:prstTxWarp prst="textNoShape">
              <a:avLst/>
            </a:prstTxWarp>
            <a:noAutofit/>
          </a:bodyPr>
          <a:lstStyle/>
          <a:p>
            <a:pPr marL="0" marR="0" lvl="0" indent="0" algn="ctr" defTabSz="931935" eaLnBrk="1" fontAlgn="base" latinLnBrk="0" hangingPunct="1">
              <a:lnSpc>
                <a:spcPct val="90000"/>
              </a:lnSpc>
              <a:spcBef>
                <a:spcPct val="0"/>
              </a:spcBef>
              <a:spcAft>
                <a:spcPct val="0"/>
              </a:spcAft>
              <a:buClrTx/>
              <a:buSzTx/>
              <a:buFontTx/>
              <a:buNone/>
              <a:tabLst/>
              <a:defRPr/>
            </a:pPr>
            <a:endParaRPr kumimoji="0" lang="en-US" sz="2400" b="0" i="0" u="none" strike="noStrike" kern="0" cap="none" spc="0" normalizeH="0" baseline="0" noProof="0" dirty="0" err="1">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sp>
        <p:nvSpPr>
          <p:cNvPr id="29" name="TextBox 28"/>
          <p:cNvSpPr txBox="1"/>
          <p:nvPr/>
        </p:nvSpPr>
        <p:spPr>
          <a:xfrm>
            <a:off x="3118671" y="2195793"/>
            <a:ext cx="2367191" cy="461495"/>
          </a:xfrm>
          <a:prstGeom prst="rect">
            <a:avLst/>
          </a:prstGeom>
          <a:noFill/>
        </p:spPr>
        <p:txBody>
          <a:bodyPr wrap="square" lIns="0" tIns="146220" rIns="0" bIns="146220" rtlCol="0">
            <a:spAutoFit/>
          </a:bodyPr>
          <a:lstStyle/>
          <a:p>
            <a:pPr marL="0" marR="0" lvl="0" indent="0" algn="ctr" defTabSz="932384" eaLnBrk="1" fontAlgn="auto" latinLnBrk="0" hangingPunct="1">
              <a:lnSpc>
                <a:spcPct val="90000"/>
              </a:lnSpc>
              <a:spcBef>
                <a:spcPts val="0"/>
              </a:spcBef>
              <a:spcAft>
                <a:spcPts val="600"/>
              </a:spcAft>
              <a:buClrTx/>
              <a:buSzTx/>
              <a:buFontTx/>
              <a:buNone/>
              <a:tabLst/>
              <a:defRPr/>
            </a:pPr>
            <a:r>
              <a:rPr kumimoji="0" lang="en-US" sz="1200" b="0" i="0" u="none" strike="noStrike" kern="0" cap="none" spc="0" normalizeH="0" baseline="0" noProof="0" dirty="0">
                <a:ln>
                  <a:noFill/>
                </a:ln>
                <a:solidFill>
                  <a:srgbClr val="0078D7"/>
                </a:solidFill>
                <a:effectLst/>
                <a:uLnTx/>
                <a:uFillTx/>
                <a:latin typeface="Segoe UI Semibold" panose="020B0702040204020203" pitchFamily="34" charset="0"/>
                <a:cs typeface="Segoe UI Semibold" panose="020B0702040204020203" pitchFamily="34" charset="0"/>
              </a:rPr>
              <a:t>data overwrites</a:t>
            </a:r>
          </a:p>
        </p:txBody>
      </p:sp>
      <p:sp>
        <p:nvSpPr>
          <p:cNvPr id="30" name="TextBox 29"/>
          <p:cNvSpPr txBox="1"/>
          <p:nvPr/>
        </p:nvSpPr>
        <p:spPr>
          <a:xfrm>
            <a:off x="3118666" y="3004811"/>
            <a:ext cx="2371341" cy="1292326"/>
          </a:xfrm>
          <a:prstGeom prst="rect">
            <a:avLst/>
          </a:prstGeom>
          <a:noFill/>
        </p:spPr>
        <p:txBody>
          <a:bodyPr wrap="square" lIns="139811" tIns="111848" rIns="139811" bIns="111848" rtlCol="0">
            <a:spAutoFit/>
          </a:bodyPr>
          <a:lstStyle/>
          <a:p>
            <a:pPr lvl="0" algn="ctr" defTabSz="931857">
              <a:lnSpc>
                <a:spcPct val="90000"/>
              </a:lnSpc>
              <a:spcBef>
                <a:spcPts val="612"/>
              </a:spcBef>
              <a:defRPr/>
            </a:pPr>
            <a:r>
              <a:rPr lang="en-US" sz="1100" kern="0" dirty="0">
                <a:solidFill>
                  <a:sysClr val="windowText" lastClr="000000"/>
                </a:solidFill>
              </a:rPr>
              <a:t>Smartsheet sheets typically contain large amounts of data that are constantly updated by multiple users. When large data sets are imported, accidental overwriting may become quite common</a:t>
            </a:r>
            <a:endParaRPr kumimoji="0" lang="en-US" sz="1100" b="0" i="0" u="none" strike="noStrike" kern="0" cap="none" spc="0" normalizeH="0" baseline="0" noProof="0" dirty="0">
              <a:ln>
                <a:noFill/>
              </a:ln>
              <a:solidFill>
                <a:sysClr val="windowText" lastClr="000000"/>
              </a:solidFill>
              <a:effectLst/>
              <a:uLnTx/>
              <a:uFillTx/>
              <a:latin typeface="Segoe UI"/>
            </a:endParaRPr>
          </a:p>
        </p:txBody>
      </p:sp>
      <p:sp>
        <p:nvSpPr>
          <p:cNvPr id="31" name="Rectangle 30"/>
          <p:cNvSpPr/>
          <p:nvPr/>
        </p:nvSpPr>
        <p:spPr bwMode="auto">
          <a:xfrm>
            <a:off x="3122824" y="5866194"/>
            <a:ext cx="2367188" cy="331703"/>
          </a:xfrm>
          <a:prstGeom prst="rect">
            <a:avLst/>
          </a:prstGeom>
          <a:solidFill>
            <a:srgbClr val="0078D7"/>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02" tIns="146241" rIns="182802" bIns="146241" numCol="1" spcCol="0" rtlCol="0" fromWordArt="0" anchor="t" anchorCtr="0" forceAA="0" compatLnSpc="1">
            <a:prstTxWarp prst="textNoShape">
              <a:avLst/>
            </a:prstTxWarp>
            <a:noAutofit/>
          </a:bodyPr>
          <a:lstStyle/>
          <a:p>
            <a:pPr marL="0" marR="0" lvl="0" indent="0" algn="ctr" defTabSz="931935" eaLnBrk="1" fontAlgn="base" latinLnBrk="0" hangingPunct="1">
              <a:lnSpc>
                <a:spcPct val="90000"/>
              </a:lnSpc>
              <a:spcBef>
                <a:spcPct val="0"/>
              </a:spcBef>
              <a:spcAft>
                <a:spcPct val="0"/>
              </a:spcAft>
              <a:buClrTx/>
              <a:buSzTx/>
              <a:buFontTx/>
              <a:buNone/>
              <a:tabLst/>
              <a:defRPr/>
            </a:pPr>
            <a:endParaRPr kumimoji="0" lang="en-US" sz="2400" b="0" i="0" u="none" strike="noStrike" kern="0" cap="none" spc="0" normalizeH="0" baseline="0" noProof="0" dirty="0" err="1">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sp>
        <p:nvSpPr>
          <p:cNvPr id="32" name="TextBox 31"/>
          <p:cNvSpPr txBox="1"/>
          <p:nvPr/>
        </p:nvSpPr>
        <p:spPr>
          <a:xfrm>
            <a:off x="3118671" y="4409144"/>
            <a:ext cx="2371341" cy="558279"/>
          </a:xfrm>
          <a:prstGeom prst="rect">
            <a:avLst/>
          </a:prstGeom>
          <a:noFill/>
        </p:spPr>
        <p:txBody>
          <a:bodyPr wrap="square" lIns="139811" tIns="111848" rIns="139811" bIns="111848" rtlCol="0">
            <a:spAutoFit/>
          </a:bodyPr>
          <a:lstStyle/>
          <a:p>
            <a:pPr marL="0" marR="0" lvl="0" indent="0" algn="ctr" defTabSz="931857" eaLnBrk="1" fontAlgn="base" latinLnBrk="0" hangingPunct="1">
              <a:lnSpc>
                <a:spcPct val="90000"/>
              </a:lnSpc>
              <a:spcBef>
                <a:spcPts val="612"/>
              </a:spcBef>
              <a:spcAft>
                <a:spcPct val="0"/>
              </a:spcAft>
              <a:buClrTx/>
              <a:buSzTx/>
              <a:buFontTx/>
              <a:buNone/>
              <a:tabLst/>
              <a:defRPr/>
            </a:pPr>
            <a:r>
              <a:rPr lang="en-US" sz="1200" kern="0" dirty="0">
                <a:solidFill>
                  <a:sysClr val="windowText" lastClr="000000"/>
                </a:solidFill>
                <a:latin typeface="Segoe UI Semibold" panose="020B0702040204020203" pitchFamily="34" charset="0"/>
                <a:cs typeface="Segoe UI Semibold" panose="020B0702040204020203" pitchFamily="34" charset="0"/>
              </a:rPr>
              <a:t>a lot of our sheets are linked, exposure can be wide</a:t>
            </a:r>
            <a:endParaRPr kumimoji="0" lang="en-US" sz="1200" b="0" i="0" u="none" strike="noStrike" kern="0" cap="none" spc="0" normalizeH="0" baseline="0" noProof="0" dirty="0">
              <a:ln>
                <a:noFill/>
              </a:ln>
              <a:solidFill>
                <a:sysClr val="windowText" lastClr="000000"/>
              </a:solidFill>
              <a:effectLst/>
              <a:uLnTx/>
              <a:uFillTx/>
              <a:latin typeface="Segoe UI Semibold" panose="020B0702040204020203" pitchFamily="34" charset="0"/>
              <a:cs typeface="Segoe UI Semibold" panose="020B0702040204020203" pitchFamily="34" charset="0"/>
            </a:endParaRPr>
          </a:p>
        </p:txBody>
      </p:sp>
      <p:grpSp>
        <p:nvGrpSpPr>
          <p:cNvPr id="33" name="Group 32"/>
          <p:cNvGrpSpPr/>
          <p:nvPr/>
        </p:nvGrpSpPr>
        <p:grpSpPr>
          <a:xfrm>
            <a:off x="3826050" y="5041038"/>
            <a:ext cx="1011415" cy="1011415"/>
            <a:chOff x="4210018" y="2301996"/>
            <a:chExt cx="1188720" cy="1188720"/>
          </a:xfrm>
          <a:solidFill>
            <a:srgbClr val="0078D7"/>
          </a:solidFill>
        </p:grpSpPr>
        <p:sp>
          <p:nvSpPr>
            <p:cNvPr id="34" name="Oval 33"/>
            <p:cNvSpPr/>
            <p:nvPr/>
          </p:nvSpPr>
          <p:spPr bwMode="auto">
            <a:xfrm>
              <a:off x="4210018" y="2301996"/>
              <a:ext cx="1188720" cy="1188720"/>
            </a:xfrm>
            <a:prstGeom prst="ellipse">
              <a:avLst/>
            </a:prstGeom>
            <a:grpFill/>
            <a:ln w="57150">
              <a:solidFill>
                <a:srgbClr val="D7D7D7"/>
              </a:solidFill>
              <a:prstDash val="solid"/>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02" tIns="146241" rIns="182802" bIns="146241" numCol="1" spcCol="0" rtlCol="0" fromWordArt="0" anchor="t" anchorCtr="0" forceAA="0" compatLnSpc="1">
              <a:prstTxWarp prst="textNoShape">
                <a:avLst/>
              </a:prstTxWarp>
              <a:noAutofit/>
            </a:bodyPr>
            <a:lstStyle/>
            <a:p>
              <a:pPr marL="0" marR="0" lvl="0" indent="0" algn="ctr" defTabSz="931935" eaLnBrk="1" fontAlgn="base" latinLnBrk="0" hangingPunct="1">
                <a:lnSpc>
                  <a:spcPct val="90000"/>
                </a:lnSpc>
                <a:spcBef>
                  <a:spcPct val="0"/>
                </a:spcBef>
                <a:spcAft>
                  <a:spcPct val="0"/>
                </a:spcAft>
                <a:buClrTx/>
                <a:buSzTx/>
                <a:buFontTx/>
                <a:buNone/>
                <a:tabLst/>
                <a:defRPr/>
              </a:pPr>
              <a:endParaRPr kumimoji="0" lang="en-US" sz="2400" b="0" i="0" u="none" strike="noStrike" kern="0" cap="none" spc="0" normalizeH="0" baseline="0" noProof="0" dirty="0" err="1">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sp>
          <p:nvSpPr>
            <p:cNvPr id="35" name="Freeform 48"/>
            <p:cNvSpPr>
              <a:spLocks noChangeAspect="1"/>
            </p:cNvSpPr>
            <p:nvPr/>
          </p:nvSpPr>
          <p:spPr bwMode="black">
            <a:xfrm>
              <a:off x="4546181" y="2671589"/>
              <a:ext cx="512127" cy="449534"/>
            </a:xfrm>
            <a:custGeom>
              <a:avLst/>
              <a:gdLst/>
              <a:ahLst/>
              <a:cxnLst/>
              <a:rect l="l" t="t" r="r" b="b"/>
              <a:pathLst>
                <a:path w="4740335" h="4048081">
                  <a:moveTo>
                    <a:pt x="3683614" y="1098549"/>
                  </a:moveTo>
                  <a:cubicBezTo>
                    <a:pt x="3683654" y="1098549"/>
                    <a:pt x="3689354" y="1098549"/>
                    <a:pt x="4502870" y="1098549"/>
                  </a:cubicBezTo>
                  <a:cubicBezTo>
                    <a:pt x="4633477" y="1098549"/>
                    <a:pt x="4740335" y="1205183"/>
                    <a:pt x="4740335" y="1335514"/>
                  </a:cubicBezTo>
                  <a:cubicBezTo>
                    <a:pt x="4740335" y="1335569"/>
                    <a:pt x="4740335" y="1343335"/>
                    <a:pt x="4740335" y="2449249"/>
                  </a:cubicBezTo>
                  <a:cubicBezTo>
                    <a:pt x="4740335" y="2579580"/>
                    <a:pt x="4633477" y="2686214"/>
                    <a:pt x="4502870" y="2686214"/>
                  </a:cubicBezTo>
                  <a:cubicBezTo>
                    <a:pt x="4502870" y="2686253"/>
                    <a:pt x="4502870" y="2691777"/>
                    <a:pt x="4502870" y="3480046"/>
                  </a:cubicBezTo>
                  <a:cubicBezTo>
                    <a:pt x="4502870" y="3610377"/>
                    <a:pt x="4396011" y="3717011"/>
                    <a:pt x="4265405" y="3717011"/>
                  </a:cubicBezTo>
                  <a:cubicBezTo>
                    <a:pt x="4265376" y="3717011"/>
                    <a:pt x="4262133" y="3717011"/>
                    <a:pt x="3909206" y="3717011"/>
                  </a:cubicBezTo>
                  <a:cubicBezTo>
                    <a:pt x="3790473" y="3717011"/>
                    <a:pt x="3683614" y="3610377"/>
                    <a:pt x="3683614" y="3480046"/>
                  </a:cubicBezTo>
                  <a:cubicBezTo>
                    <a:pt x="3683614" y="3480010"/>
                    <a:pt x="3683614" y="3474701"/>
                    <a:pt x="3683614" y="2686214"/>
                  </a:cubicBezTo>
                  <a:cubicBezTo>
                    <a:pt x="3553008" y="2686214"/>
                    <a:pt x="3446148" y="2579580"/>
                    <a:pt x="3446148" y="2449249"/>
                  </a:cubicBezTo>
                  <a:cubicBezTo>
                    <a:pt x="3446148" y="2449192"/>
                    <a:pt x="3446148" y="2441288"/>
                    <a:pt x="3446148" y="1335514"/>
                  </a:cubicBezTo>
                  <a:cubicBezTo>
                    <a:pt x="3446148" y="1205183"/>
                    <a:pt x="3553008" y="1098549"/>
                    <a:pt x="3683614" y="1098549"/>
                  </a:cubicBezTo>
                  <a:close/>
                  <a:moveTo>
                    <a:pt x="236546" y="1098549"/>
                  </a:moveTo>
                  <a:cubicBezTo>
                    <a:pt x="236570" y="1098549"/>
                    <a:pt x="240947" y="1098549"/>
                    <a:pt x="1052628" y="1098549"/>
                  </a:cubicBezTo>
                  <a:cubicBezTo>
                    <a:pt x="1182728" y="1098549"/>
                    <a:pt x="1289174" y="1205183"/>
                    <a:pt x="1289174" y="1335514"/>
                  </a:cubicBezTo>
                  <a:cubicBezTo>
                    <a:pt x="1289174" y="1335532"/>
                    <a:pt x="1289174" y="1340039"/>
                    <a:pt x="1289174" y="2449249"/>
                  </a:cubicBezTo>
                  <a:cubicBezTo>
                    <a:pt x="1289174" y="2579580"/>
                    <a:pt x="1182728" y="2686214"/>
                    <a:pt x="1052628" y="2686214"/>
                  </a:cubicBezTo>
                  <a:cubicBezTo>
                    <a:pt x="1052628" y="2686235"/>
                    <a:pt x="1052628" y="2690268"/>
                    <a:pt x="1052628" y="3480046"/>
                  </a:cubicBezTo>
                  <a:cubicBezTo>
                    <a:pt x="1052628" y="3610377"/>
                    <a:pt x="946183" y="3717011"/>
                    <a:pt x="827910" y="3717011"/>
                  </a:cubicBezTo>
                  <a:cubicBezTo>
                    <a:pt x="827894" y="3717011"/>
                    <a:pt x="825508" y="3717011"/>
                    <a:pt x="473091" y="3717011"/>
                  </a:cubicBezTo>
                  <a:cubicBezTo>
                    <a:pt x="342991" y="3717011"/>
                    <a:pt x="236546" y="3610377"/>
                    <a:pt x="236546" y="3480046"/>
                  </a:cubicBezTo>
                  <a:cubicBezTo>
                    <a:pt x="236546" y="3480026"/>
                    <a:pt x="236546" y="3476021"/>
                    <a:pt x="236546" y="2686214"/>
                  </a:cubicBezTo>
                  <a:cubicBezTo>
                    <a:pt x="106446" y="2686214"/>
                    <a:pt x="0" y="2579580"/>
                    <a:pt x="0" y="2449249"/>
                  </a:cubicBezTo>
                  <a:cubicBezTo>
                    <a:pt x="0" y="2449230"/>
                    <a:pt x="0" y="2444630"/>
                    <a:pt x="0" y="1335514"/>
                  </a:cubicBezTo>
                  <a:cubicBezTo>
                    <a:pt x="0" y="1205183"/>
                    <a:pt x="106446" y="1098549"/>
                    <a:pt x="236546" y="1098549"/>
                  </a:cubicBezTo>
                  <a:close/>
                  <a:moveTo>
                    <a:pt x="1895194" y="993211"/>
                  </a:moveTo>
                  <a:cubicBezTo>
                    <a:pt x="1895245" y="993211"/>
                    <a:pt x="1902161" y="993211"/>
                    <a:pt x="2845141" y="993211"/>
                  </a:cubicBezTo>
                  <a:cubicBezTo>
                    <a:pt x="2999507" y="993211"/>
                    <a:pt x="3130125" y="1123457"/>
                    <a:pt x="3130125" y="1277385"/>
                  </a:cubicBezTo>
                  <a:cubicBezTo>
                    <a:pt x="3130125" y="1277420"/>
                    <a:pt x="3130125" y="1284134"/>
                    <a:pt x="3130125" y="2568008"/>
                  </a:cubicBezTo>
                  <a:cubicBezTo>
                    <a:pt x="3130125" y="2721936"/>
                    <a:pt x="2999507" y="2852182"/>
                    <a:pt x="2845141" y="2852182"/>
                  </a:cubicBezTo>
                  <a:cubicBezTo>
                    <a:pt x="2845141" y="2852231"/>
                    <a:pt x="2845141" y="2858826"/>
                    <a:pt x="2845141" y="3763907"/>
                  </a:cubicBezTo>
                  <a:cubicBezTo>
                    <a:pt x="2845141" y="3917835"/>
                    <a:pt x="2726398" y="4048081"/>
                    <a:pt x="2572031" y="4048081"/>
                  </a:cubicBezTo>
                  <a:cubicBezTo>
                    <a:pt x="2571992" y="4048081"/>
                    <a:pt x="2568051" y="4048081"/>
                    <a:pt x="2168304" y="4048081"/>
                  </a:cubicBezTo>
                  <a:cubicBezTo>
                    <a:pt x="2013937" y="4048081"/>
                    <a:pt x="1895194" y="3917835"/>
                    <a:pt x="1895194" y="3763907"/>
                  </a:cubicBezTo>
                  <a:cubicBezTo>
                    <a:pt x="1895194" y="3763858"/>
                    <a:pt x="1895194" y="3757193"/>
                    <a:pt x="1895194" y="2852182"/>
                  </a:cubicBezTo>
                  <a:cubicBezTo>
                    <a:pt x="1740828" y="2852182"/>
                    <a:pt x="1610210" y="2721936"/>
                    <a:pt x="1610210" y="2568008"/>
                  </a:cubicBezTo>
                  <a:cubicBezTo>
                    <a:pt x="1610210" y="2567966"/>
                    <a:pt x="1610210" y="2560581"/>
                    <a:pt x="1610210" y="1277385"/>
                  </a:cubicBezTo>
                  <a:cubicBezTo>
                    <a:pt x="1610210" y="1123457"/>
                    <a:pt x="1740828" y="993211"/>
                    <a:pt x="1895194" y="993211"/>
                  </a:cubicBezTo>
                  <a:close/>
                  <a:moveTo>
                    <a:pt x="4093246" y="245790"/>
                  </a:moveTo>
                  <a:cubicBezTo>
                    <a:pt x="4306565" y="245790"/>
                    <a:pt x="4479495" y="420965"/>
                    <a:pt x="4479495" y="637055"/>
                  </a:cubicBezTo>
                  <a:cubicBezTo>
                    <a:pt x="4479495" y="853145"/>
                    <a:pt x="4306565" y="1028320"/>
                    <a:pt x="4093246" y="1028320"/>
                  </a:cubicBezTo>
                  <a:cubicBezTo>
                    <a:pt x="3879927" y="1028320"/>
                    <a:pt x="3706997" y="853145"/>
                    <a:pt x="3706997" y="637055"/>
                  </a:cubicBezTo>
                  <a:cubicBezTo>
                    <a:pt x="3706997" y="420965"/>
                    <a:pt x="3879927" y="245790"/>
                    <a:pt x="4093246" y="245790"/>
                  </a:cubicBezTo>
                  <a:close/>
                  <a:moveTo>
                    <a:pt x="644584" y="245790"/>
                  </a:moveTo>
                  <a:cubicBezTo>
                    <a:pt x="856519" y="245790"/>
                    <a:pt x="1028326" y="420965"/>
                    <a:pt x="1028326" y="637055"/>
                  </a:cubicBezTo>
                  <a:cubicBezTo>
                    <a:pt x="1028326" y="853145"/>
                    <a:pt x="856519" y="1028320"/>
                    <a:pt x="644584" y="1028320"/>
                  </a:cubicBezTo>
                  <a:cubicBezTo>
                    <a:pt x="432649" y="1028320"/>
                    <a:pt x="260842" y="853145"/>
                    <a:pt x="260842" y="637055"/>
                  </a:cubicBezTo>
                  <a:cubicBezTo>
                    <a:pt x="260842" y="420965"/>
                    <a:pt x="432649" y="245790"/>
                    <a:pt x="644584" y="245790"/>
                  </a:cubicBezTo>
                  <a:close/>
                  <a:moveTo>
                    <a:pt x="2367657" y="0"/>
                  </a:moveTo>
                  <a:cubicBezTo>
                    <a:pt x="2616992" y="0"/>
                    <a:pt x="2819118" y="203249"/>
                    <a:pt x="2819118" y="453969"/>
                  </a:cubicBezTo>
                  <a:cubicBezTo>
                    <a:pt x="2819118" y="704689"/>
                    <a:pt x="2616992" y="907938"/>
                    <a:pt x="2367657" y="907938"/>
                  </a:cubicBezTo>
                  <a:cubicBezTo>
                    <a:pt x="2118322" y="907938"/>
                    <a:pt x="1916196" y="704689"/>
                    <a:pt x="1916196" y="453969"/>
                  </a:cubicBezTo>
                  <a:cubicBezTo>
                    <a:pt x="1916196" y="203249"/>
                    <a:pt x="2118322" y="0"/>
                    <a:pt x="2367657" y="0"/>
                  </a:cubicBezTo>
                  <a:close/>
                </a:path>
              </a:pathLst>
            </a:custGeom>
            <a:solidFill>
              <a:srgbClr val="FFFFFF"/>
            </a:solidFill>
            <a:ln>
              <a:solidFill>
                <a:srgbClr val="FFFFFF"/>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9165" tIns="143331" rIns="179165" bIns="143331" numCol="1" spcCol="0" rtlCol="0" fromWordArt="0" anchor="t" anchorCtr="0" forceAA="0" compatLnSpc="1">
              <a:prstTxWarp prst="textNoShape">
                <a:avLst/>
              </a:prstTxWarp>
              <a:noAutofit/>
            </a:bodyPr>
            <a:lstStyle/>
            <a:p>
              <a:pPr marL="0" marR="0" lvl="0" indent="0" algn="ctr" defTabSz="913394" eaLnBrk="1" fontAlgn="base" latinLnBrk="0" hangingPunct="1">
                <a:lnSpc>
                  <a:spcPct val="90000"/>
                </a:lnSpc>
                <a:spcBef>
                  <a:spcPct val="0"/>
                </a:spcBef>
                <a:spcAft>
                  <a:spcPct val="0"/>
                </a:spcAft>
                <a:buClrTx/>
                <a:buSzTx/>
                <a:buFontTx/>
                <a:buNone/>
                <a:tabLst/>
                <a:defRPr/>
              </a:pPr>
              <a:endParaRPr kumimoji="0" lang="en-US" sz="2400" b="0" i="0" u="none" strike="noStrike" kern="0" cap="none" spc="0" normalizeH="0" baseline="0" noProof="0" dirty="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grpSp>
      <p:sp>
        <p:nvSpPr>
          <p:cNvPr id="36" name="TextBox 35"/>
          <p:cNvSpPr txBox="1"/>
          <p:nvPr/>
        </p:nvSpPr>
        <p:spPr>
          <a:xfrm>
            <a:off x="473250" y="6235475"/>
            <a:ext cx="2011042" cy="391823"/>
          </a:xfrm>
          <a:prstGeom prst="rect">
            <a:avLst/>
          </a:prstGeom>
          <a:noFill/>
        </p:spPr>
        <p:txBody>
          <a:bodyPr wrap="square" lIns="139811" tIns="111848" rIns="139811" bIns="111848" rtlCol="0">
            <a:spAutoFit/>
          </a:bodyPr>
          <a:lstStyle/>
          <a:p>
            <a:pPr marL="0" marR="0" lvl="0" indent="0" defTabSz="931857" eaLnBrk="1" fontAlgn="auto" latinLnBrk="0" hangingPunct="1">
              <a:lnSpc>
                <a:spcPct val="90000"/>
              </a:lnSpc>
              <a:spcBef>
                <a:spcPts val="612"/>
              </a:spcBef>
              <a:spcAft>
                <a:spcPts val="0"/>
              </a:spcAft>
              <a:buClrTx/>
              <a:buSzTx/>
              <a:buFontTx/>
              <a:buNone/>
              <a:tabLst/>
              <a:defRPr/>
            </a:pPr>
            <a:r>
              <a:rPr kumimoji="0" lang="en-US" sz="1198" b="1" i="0" u="none" strike="noStrike" kern="0" cap="none" spc="0" normalizeH="0" baseline="0" noProof="0" dirty="0">
                <a:ln>
                  <a:noFill/>
                </a:ln>
                <a:solidFill>
                  <a:schemeClr val="bg1">
                    <a:lumMod val="50000"/>
                  </a:schemeClr>
                </a:solidFill>
                <a:effectLst/>
                <a:uLnTx/>
                <a:uFillTx/>
                <a:latin typeface="Segoe UI"/>
              </a:rPr>
              <a:t>Threats</a:t>
            </a:r>
          </a:p>
        </p:txBody>
      </p:sp>
      <p:sp>
        <p:nvSpPr>
          <p:cNvPr id="37" name="TextBox 36"/>
          <p:cNvSpPr txBox="1"/>
          <p:nvPr/>
        </p:nvSpPr>
        <p:spPr>
          <a:xfrm rot="16200000">
            <a:off x="-1288370" y="4486862"/>
            <a:ext cx="3247302" cy="391823"/>
          </a:xfrm>
          <a:prstGeom prst="rect">
            <a:avLst/>
          </a:prstGeom>
          <a:noFill/>
        </p:spPr>
        <p:txBody>
          <a:bodyPr wrap="square" lIns="139811" tIns="111848" rIns="139811" bIns="111848" rtlCol="0">
            <a:spAutoFit/>
          </a:bodyPr>
          <a:lstStyle/>
          <a:p>
            <a:pPr marL="0" marR="0" lvl="0" indent="0" defTabSz="931857" eaLnBrk="1" fontAlgn="auto" latinLnBrk="0" hangingPunct="1">
              <a:lnSpc>
                <a:spcPct val="90000"/>
              </a:lnSpc>
              <a:spcBef>
                <a:spcPts val="612"/>
              </a:spcBef>
              <a:spcAft>
                <a:spcPts val="0"/>
              </a:spcAft>
              <a:buClrTx/>
              <a:buSzTx/>
              <a:buFontTx/>
              <a:buNone/>
              <a:tabLst/>
              <a:defRPr/>
            </a:pPr>
            <a:r>
              <a:rPr kumimoji="0" lang="en-US" sz="1198" b="1" i="0" u="none" strike="noStrike" kern="0" cap="none" spc="0" normalizeH="0" baseline="0" noProof="0" dirty="0">
                <a:ln>
                  <a:noFill/>
                </a:ln>
                <a:solidFill>
                  <a:schemeClr val="bg1">
                    <a:lumMod val="50000"/>
                  </a:schemeClr>
                </a:solidFill>
                <a:effectLst/>
                <a:uLnTx/>
                <a:uFillTx/>
                <a:latin typeface="Segoe UI"/>
              </a:rPr>
              <a:t>&lt;indicate your relative exposure&gt;</a:t>
            </a:r>
          </a:p>
        </p:txBody>
      </p:sp>
      <p:grpSp>
        <p:nvGrpSpPr>
          <p:cNvPr id="47" name="Group 46"/>
          <p:cNvGrpSpPr/>
          <p:nvPr/>
        </p:nvGrpSpPr>
        <p:grpSpPr>
          <a:xfrm>
            <a:off x="579437" y="2738130"/>
            <a:ext cx="11651218" cy="3455122"/>
            <a:chOff x="685624" y="2738130"/>
            <a:chExt cx="10058400" cy="3474720"/>
          </a:xfrm>
        </p:grpSpPr>
        <p:cxnSp>
          <p:nvCxnSpPr>
            <p:cNvPr id="38" name="Straight Connector 37"/>
            <p:cNvCxnSpPr/>
            <p:nvPr/>
          </p:nvCxnSpPr>
          <p:spPr>
            <a:xfrm>
              <a:off x="685624" y="6203340"/>
              <a:ext cx="10058400" cy="1"/>
            </a:xfrm>
            <a:prstGeom prst="line">
              <a:avLst/>
            </a:prstGeom>
            <a:ln w="19050">
              <a:solidFill>
                <a:srgbClr val="525252"/>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685626" y="2738130"/>
              <a:ext cx="1" cy="3474720"/>
            </a:xfrm>
            <a:prstGeom prst="line">
              <a:avLst/>
            </a:prstGeom>
            <a:ln w="19050">
              <a:solidFill>
                <a:srgbClr val="525252"/>
              </a:solidFill>
              <a:headEnd type="none"/>
              <a:tailEnd type="none"/>
            </a:ln>
          </p:spPr>
          <p:style>
            <a:lnRef idx="1">
              <a:schemeClr val="accent1"/>
            </a:lnRef>
            <a:fillRef idx="0">
              <a:schemeClr val="accent1"/>
            </a:fillRef>
            <a:effectRef idx="0">
              <a:schemeClr val="accent1"/>
            </a:effectRef>
            <a:fontRef idx="minor">
              <a:schemeClr val="tx1"/>
            </a:fontRef>
          </p:style>
        </p:cxnSp>
      </p:grpSp>
      <p:grpSp>
        <p:nvGrpSpPr>
          <p:cNvPr id="49" name="Group 48">
            <a:extLst>
              <a:ext uri="{FF2B5EF4-FFF2-40B4-BE49-F238E27FC236}">
                <a16:creationId xmlns:a16="http://schemas.microsoft.com/office/drawing/2014/main" id="{DEAD18CB-415B-4162-AFE3-44C049307406}"/>
              </a:ext>
            </a:extLst>
          </p:cNvPr>
          <p:cNvGrpSpPr/>
          <p:nvPr/>
        </p:nvGrpSpPr>
        <p:grpSpPr>
          <a:xfrm>
            <a:off x="1158056" y="5138407"/>
            <a:ext cx="1011415" cy="1011415"/>
            <a:chOff x="10941846" y="1428354"/>
            <a:chExt cx="1011415" cy="1011415"/>
          </a:xfrm>
        </p:grpSpPr>
        <p:sp>
          <p:nvSpPr>
            <p:cNvPr id="45" name="Oval 44">
              <a:extLst>
                <a:ext uri="{FF2B5EF4-FFF2-40B4-BE49-F238E27FC236}">
                  <a16:creationId xmlns:a16="http://schemas.microsoft.com/office/drawing/2014/main" id="{19E42525-95E9-4F67-85EC-DB2DFF10D8BA}"/>
                </a:ext>
              </a:extLst>
            </p:cNvPr>
            <p:cNvSpPr/>
            <p:nvPr/>
          </p:nvSpPr>
          <p:spPr bwMode="auto">
            <a:xfrm>
              <a:off x="10941846" y="1428354"/>
              <a:ext cx="1011415" cy="1011415"/>
            </a:xfrm>
            <a:prstGeom prst="ellipse">
              <a:avLst/>
            </a:prstGeom>
            <a:solidFill>
              <a:srgbClr val="0078D7"/>
            </a:solidFill>
            <a:ln w="57150">
              <a:solidFill>
                <a:srgbClr val="F2F2F2"/>
              </a:solidFill>
              <a:prstDash val="solid"/>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02" tIns="146241" rIns="182802" bIns="146241" numCol="1" spcCol="0" rtlCol="0" fromWordArt="0" anchor="t" anchorCtr="0" forceAA="0" compatLnSpc="1">
              <a:prstTxWarp prst="textNoShape">
                <a:avLst/>
              </a:prstTxWarp>
              <a:noAutofit/>
            </a:bodyPr>
            <a:lstStyle/>
            <a:p>
              <a:pPr marL="0" marR="0" lvl="0" indent="0" algn="ctr" defTabSz="931935" eaLnBrk="1" fontAlgn="base" latinLnBrk="0" hangingPunct="1">
                <a:lnSpc>
                  <a:spcPct val="90000"/>
                </a:lnSpc>
                <a:spcBef>
                  <a:spcPct val="0"/>
                </a:spcBef>
                <a:spcAft>
                  <a:spcPct val="0"/>
                </a:spcAft>
                <a:buClrTx/>
                <a:buSzTx/>
                <a:buFontTx/>
                <a:buNone/>
                <a:tabLst/>
                <a:defRPr/>
              </a:pPr>
              <a:endParaRPr kumimoji="0" lang="en-US" sz="2400" b="0" i="0" u="none" strike="noStrike" kern="0" cap="none" spc="0" normalizeH="0" baseline="0" noProof="0" dirty="0" err="1">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pic>
          <p:nvPicPr>
            <p:cNvPr id="48" name="Graphic 47" descr="Eraser with solid fill">
              <a:extLst>
                <a:ext uri="{FF2B5EF4-FFF2-40B4-BE49-F238E27FC236}">
                  <a16:creationId xmlns:a16="http://schemas.microsoft.com/office/drawing/2014/main" id="{1B69296B-2988-426A-ADC6-55DA82FC399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211988" y="1656824"/>
              <a:ext cx="538968" cy="538968"/>
            </a:xfrm>
            <a:prstGeom prst="rect">
              <a:avLst/>
            </a:prstGeom>
          </p:spPr>
        </p:pic>
      </p:grpSp>
      <p:sp>
        <p:nvSpPr>
          <p:cNvPr id="52" name="TextBox 51">
            <a:extLst>
              <a:ext uri="{FF2B5EF4-FFF2-40B4-BE49-F238E27FC236}">
                <a16:creationId xmlns:a16="http://schemas.microsoft.com/office/drawing/2014/main" id="{663D422E-588C-409D-9ABF-CD26F16F58BA}"/>
              </a:ext>
            </a:extLst>
          </p:cNvPr>
          <p:cNvSpPr txBox="1"/>
          <p:nvPr/>
        </p:nvSpPr>
        <p:spPr>
          <a:xfrm>
            <a:off x="10485437" y="2195793"/>
            <a:ext cx="1951038" cy="461495"/>
          </a:xfrm>
          <a:prstGeom prst="rect">
            <a:avLst/>
          </a:prstGeom>
          <a:noFill/>
        </p:spPr>
        <p:txBody>
          <a:bodyPr wrap="square" lIns="0" tIns="146220" rIns="0" bIns="146220" rtlCol="0">
            <a:spAutoFit/>
          </a:bodyPr>
          <a:lstStyle/>
          <a:p>
            <a:pPr marL="0" marR="0" lvl="0" indent="0" algn="ctr" defTabSz="932384" eaLnBrk="1" fontAlgn="auto" latinLnBrk="0" hangingPunct="1">
              <a:lnSpc>
                <a:spcPct val="90000"/>
              </a:lnSpc>
              <a:spcBef>
                <a:spcPts val="0"/>
              </a:spcBef>
              <a:spcAft>
                <a:spcPts val="600"/>
              </a:spcAft>
              <a:buClrTx/>
              <a:buSzTx/>
              <a:buFontTx/>
              <a:buNone/>
              <a:tabLst/>
              <a:defRPr/>
            </a:pPr>
            <a:r>
              <a:rPr kumimoji="0" lang="en-US" sz="1200" b="0" i="0" u="none" strike="noStrike" kern="0" cap="none" spc="0" normalizeH="0" baseline="0" noProof="0" dirty="0">
                <a:ln>
                  <a:noFill/>
                </a:ln>
                <a:solidFill>
                  <a:sysClr val="windowText" lastClr="000000"/>
                </a:solidFill>
                <a:effectLst/>
                <a:uLnTx/>
                <a:uFillTx/>
                <a:latin typeface="Segoe UI Semibold" panose="020B0702040204020203" pitchFamily="34" charset="0"/>
                <a:cs typeface="Segoe UI Semibold" panose="020B0702040204020203" pitchFamily="34" charset="0"/>
              </a:rPr>
              <a:t>third-party errors</a:t>
            </a:r>
          </a:p>
        </p:txBody>
      </p:sp>
      <p:sp>
        <p:nvSpPr>
          <p:cNvPr id="56" name="TextBox 55">
            <a:extLst>
              <a:ext uri="{FF2B5EF4-FFF2-40B4-BE49-F238E27FC236}">
                <a16:creationId xmlns:a16="http://schemas.microsoft.com/office/drawing/2014/main" id="{65767559-DB48-46D4-B396-A80796D26297}"/>
              </a:ext>
            </a:extLst>
          </p:cNvPr>
          <p:cNvSpPr txBox="1"/>
          <p:nvPr/>
        </p:nvSpPr>
        <p:spPr>
          <a:xfrm>
            <a:off x="10741771" y="3478839"/>
            <a:ext cx="1678766" cy="1749375"/>
          </a:xfrm>
          <a:prstGeom prst="rect">
            <a:avLst/>
          </a:prstGeom>
          <a:noFill/>
        </p:spPr>
        <p:txBody>
          <a:bodyPr wrap="square" lIns="139811" tIns="111848" rIns="139811" bIns="111848" rtlCol="0">
            <a:spAutoFit/>
          </a:bodyPr>
          <a:lstStyle/>
          <a:p>
            <a:pPr lvl="0" algn="ctr" defTabSz="931857">
              <a:lnSpc>
                <a:spcPct val="90000"/>
              </a:lnSpc>
              <a:spcBef>
                <a:spcPts val="612"/>
              </a:spcBef>
              <a:defRPr/>
            </a:pPr>
            <a:r>
              <a:rPr lang="en-US" sz="1100" kern="0" dirty="0">
                <a:solidFill>
                  <a:sysClr val="windowText" lastClr="000000"/>
                </a:solidFill>
              </a:rPr>
              <a:t>Third-party applications can modify data in ways you didn’t intend. With Smartsheet's wider adoption and inter-operation in the Enterprise, this becomes a major threat.</a:t>
            </a:r>
            <a:endParaRPr kumimoji="0" lang="en-US" sz="1100" b="0" i="0" u="none" strike="noStrike" kern="0" cap="none" spc="0" normalizeH="0" baseline="0" noProof="0" dirty="0">
              <a:ln>
                <a:noFill/>
              </a:ln>
              <a:solidFill>
                <a:sysClr val="windowText" lastClr="000000"/>
              </a:solidFill>
              <a:effectLst/>
              <a:uLnTx/>
              <a:uFillTx/>
              <a:latin typeface="Segoe UI"/>
            </a:endParaRPr>
          </a:p>
        </p:txBody>
      </p:sp>
      <p:sp>
        <p:nvSpPr>
          <p:cNvPr id="57" name="TextBox 56">
            <a:extLst>
              <a:ext uri="{FF2B5EF4-FFF2-40B4-BE49-F238E27FC236}">
                <a16:creationId xmlns:a16="http://schemas.microsoft.com/office/drawing/2014/main" id="{913817AD-9EC3-4C6B-8C8D-9144165C3998}"/>
              </a:ext>
            </a:extLst>
          </p:cNvPr>
          <p:cNvSpPr txBox="1"/>
          <p:nvPr/>
        </p:nvSpPr>
        <p:spPr>
          <a:xfrm>
            <a:off x="11933237" y="5815022"/>
            <a:ext cx="373136" cy="378230"/>
          </a:xfrm>
          <a:prstGeom prst="rect">
            <a:avLst/>
          </a:prstGeom>
          <a:noFill/>
        </p:spPr>
        <p:txBody>
          <a:bodyPr wrap="square" lIns="139811" tIns="111848" rIns="139811" bIns="111848" rtlCol="0">
            <a:spAutoFit/>
          </a:bodyPr>
          <a:lstStyle/>
          <a:p>
            <a:pPr lvl="0" algn="ctr" defTabSz="931857">
              <a:lnSpc>
                <a:spcPct val="90000"/>
              </a:lnSpc>
              <a:spcBef>
                <a:spcPts val="612"/>
              </a:spcBef>
              <a:defRPr/>
            </a:pPr>
            <a:r>
              <a:rPr lang="en-US" sz="1100" b="1" kern="0" dirty="0">
                <a:solidFill>
                  <a:sysClr val="windowText" lastClr="000000"/>
                </a:solidFill>
              </a:rPr>
              <a:t>…</a:t>
            </a:r>
            <a:endParaRPr kumimoji="0" lang="en-US" sz="1100" b="1" i="0" u="none" strike="noStrike" kern="0" cap="none" spc="0" normalizeH="0" baseline="0" noProof="0" dirty="0">
              <a:ln>
                <a:noFill/>
              </a:ln>
              <a:solidFill>
                <a:sysClr val="windowText" lastClr="000000"/>
              </a:solidFill>
              <a:effectLst/>
              <a:uLnTx/>
              <a:uFillTx/>
              <a:latin typeface="Segoe UI"/>
            </a:endParaRPr>
          </a:p>
        </p:txBody>
      </p:sp>
      <p:sp>
        <p:nvSpPr>
          <p:cNvPr id="44" name="Rectangle 43">
            <a:extLst>
              <a:ext uri="{FF2B5EF4-FFF2-40B4-BE49-F238E27FC236}">
                <a16:creationId xmlns:a16="http://schemas.microsoft.com/office/drawing/2014/main" id="{354F6ED6-C2C4-4E25-A1BA-03D57FE25055}"/>
              </a:ext>
            </a:extLst>
          </p:cNvPr>
          <p:cNvSpPr/>
          <p:nvPr/>
        </p:nvSpPr>
        <p:spPr bwMode="auto">
          <a:xfrm rot="5400000">
            <a:off x="11701139" y="325969"/>
            <a:ext cx="869930" cy="289766"/>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algn="l" defTabSz="932472" fontAlgn="base">
              <a:lnSpc>
                <a:spcPct val="100000"/>
              </a:lnSpc>
              <a:spcBef>
                <a:spcPct val="0"/>
              </a:spcBef>
              <a:spcAft>
                <a:spcPct val="0"/>
              </a:spcAft>
            </a:pPr>
            <a:r>
              <a:rPr lang="en-US" sz="500" b="1" dirty="0">
                <a:gradFill>
                  <a:gsLst>
                    <a:gs pos="0">
                      <a:srgbClr val="FFFFFF"/>
                    </a:gs>
                    <a:gs pos="100000">
                      <a:srgbClr val="FFFFFF"/>
                    </a:gs>
                  </a:gsLst>
                  <a:lin ang="5400000" scaled="0"/>
                </a:gradFill>
                <a:ea typeface="Segoe UI" pitchFamily="34" charset="0"/>
                <a:cs typeface="Segoe UI" pitchFamily="34" charset="0"/>
              </a:rPr>
              <a:t>Pain Point</a:t>
            </a:r>
            <a:endParaRPr lang="en-US" sz="500" b="1" kern="1200" baseline="0" dirty="0">
              <a:gradFill>
                <a:gsLst>
                  <a:gs pos="0">
                    <a:srgbClr val="FFFFFF"/>
                  </a:gs>
                  <a:gs pos="100000">
                    <a:srgbClr val="FFFFFF"/>
                  </a:gs>
                </a:gsLst>
                <a:lin ang="5400000" scaled="0"/>
              </a:gradFill>
              <a:latin typeface="+mn-lt"/>
              <a:ea typeface="Segoe UI" pitchFamily="34" charset="0"/>
              <a:cs typeface="Segoe UI" pitchFamily="34" charset="0"/>
            </a:endParaRPr>
          </a:p>
          <a:p>
            <a:pPr algn="l" defTabSz="932472" fontAlgn="base">
              <a:lnSpc>
                <a:spcPct val="100000"/>
              </a:lnSpc>
              <a:spcBef>
                <a:spcPct val="0"/>
              </a:spcBef>
              <a:spcAft>
                <a:spcPct val="0"/>
              </a:spcAft>
            </a:pPr>
            <a:r>
              <a:rPr lang="en-US" sz="500" dirty="0">
                <a:gradFill>
                  <a:gsLst>
                    <a:gs pos="0">
                      <a:srgbClr val="FFFFFF"/>
                    </a:gs>
                    <a:gs pos="100000">
                      <a:srgbClr val="FFFFFF"/>
                    </a:gs>
                  </a:gsLst>
                  <a:lin ang="5400000" scaled="0"/>
                </a:gradFill>
                <a:ea typeface="Segoe UI" pitchFamily="34" charset="0"/>
                <a:cs typeface="Segoe UI" pitchFamily="34" charset="0"/>
              </a:rPr>
              <a:t>ONE</a:t>
            </a:r>
          </a:p>
        </p:txBody>
      </p:sp>
      <p:sp>
        <p:nvSpPr>
          <p:cNvPr id="50" name="TextBox 49">
            <a:extLst>
              <a:ext uri="{FF2B5EF4-FFF2-40B4-BE49-F238E27FC236}">
                <a16:creationId xmlns:a16="http://schemas.microsoft.com/office/drawing/2014/main" id="{8D4D77BF-638C-4043-9E90-B82219E4185D}"/>
              </a:ext>
            </a:extLst>
          </p:cNvPr>
          <p:cNvSpPr txBox="1"/>
          <p:nvPr/>
        </p:nvSpPr>
        <p:spPr>
          <a:xfrm>
            <a:off x="4160837" y="1610452"/>
            <a:ext cx="4893208" cy="544765"/>
          </a:xfrm>
          <a:prstGeom prst="rect">
            <a:avLst/>
          </a:prstGeom>
          <a:noFill/>
        </p:spPr>
        <p:txBody>
          <a:bodyPr wrap="square" lIns="182880" tIns="146304" rIns="182880" bIns="146304" rtlCol="0" anchor="ctr">
            <a:spAutoFit/>
          </a:bodyPr>
          <a:lstStyle/>
          <a:p>
            <a:pPr marL="0" marR="0" lvl="0" indent="0" defTabSz="914400" eaLnBrk="1" fontAlgn="auto" latinLnBrk="0" hangingPunct="1">
              <a:lnSpc>
                <a:spcPct val="90000"/>
              </a:lnSpc>
              <a:spcBef>
                <a:spcPts val="0"/>
              </a:spcBef>
              <a:spcAft>
                <a:spcPts val="600"/>
              </a:spcAft>
              <a:buClrTx/>
              <a:buSzTx/>
              <a:buFontTx/>
              <a:buNone/>
              <a:tabLst/>
              <a:defRPr/>
            </a:pPr>
            <a:r>
              <a:rPr kumimoji="0" lang="en-US" b="0" i="0" u="none" strike="noStrike" kern="0" cap="none" spc="0" normalizeH="0" baseline="0" noProof="0" dirty="0">
                <a:ln>
                  <a:noFill/>
                </a:ln>
                <a:solidFill>
                  <a:sysClr val="windowText" lastClr="000000"/>
                </a:solidFill>
                <a:effectLst/>
                <a:uLnTx/>
                <a:uFillTx/>
                <a:latin typeface="Segoe UI Light"/>
                <a:ea typeface="Segoe UI" pitchFamily="34" charset="0"/>
                <a:cs typeface="Segoe UI" pitchFamily="34" charset="0"/>
              </a:rPr>
              <a:t>&lt; please modify to reflect your situation &gt;</a:t>
            </a:r>
          </a:p>
        </p:txBody>
      </p:sp>
    </p:spTree>
    <p:extLst>
      <p:ext uri="{BB962C8B-B14F-4D97-AF65-F5344CB8AC3E}">
        <p14:creationId xmlns:p14="http://schemas.microsoft.com/office/powerpoint/2010/main" val="115147884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bwMode="auto">
          <a:xfrm>
            <a:off x="8476469" y="11984"/>
            <a:ext cx="3960006" cy="6994683"/>
          </a:xfrm>
          <a:prstGeom prst="rect">
            <a:avLst/>
          </a:prstGeom>
          <a:solidFill>
            <a:srgbClr val="0078D7"/>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marL="0" marR="0" lvl="0" indent="0" algn="ctr" defTabSz="932472" eaLnBrk="1" fontAlgn="base" latinLnBrk="0" hangingPunct="1">
              <a:lnSpc>
                <a:spcPct val="90000"/>
              </a:lnSpc>
              <a:spcBef>
                <a:spcPct val="0"/>
              </a:spcBef>
              <a:spcAft>
                <a:spcPct val="0"/>
              </a:spcAft>
              <a:buClrTx/>
              <a:buSzTx/>
              <a:buFontTx/>
              <a:buNone/>
              <a:tabLst/>
              <a:defRPr/>
            </a:pPr>
            <a:endParaRPr kumimoji="0" lang="en-US" sz="2400" b="0" i="0" u="none" strike="noStrike" kern="0" cap="none" spc="0" normalizeH="0" baseline="0" noProof="0" dirty="0" err="1">
              <a:ln>
                <a:noFill/>
              </a:ln>
              <a:gradFill>
                <a:gsLst>
                  <a:gs pos="0">
                    <a:srgbClr val="FFFFFF"/>
                  </a:gs>
                  <a:gs pos="100000">
                    <a:srgbClr val="FFFFFF"/>
                  </a:gs>
                </a:gsLst>
                <a:lin ang="5400000" scaled="0"/>
              </a:gradFill>
              <a:effectLst/>
              <a:uLnTx/>
              <a:uFillTx/>
              <a:ea typeface="Segoe UI" pitchFamily="34" charset="0"/>
              <a:cs typeface="Segoe UI" pitchFamily="34" charset="0"/>
            </a:endParaRPr>
          </a:p>
        </p:txBody>
      </p:sp>
      <p:sp>
        <p:nvSpPr>
          <p:cNvPr id="136" name="Rectangle 135">
            <a:extLst>
              <a:ext uri="{FF2B5EF4-FFF2-40B4-BE49-F238E27FC236}">
                <a16:creationId xmlns:a16="http://schemas.microsoft.com/office/drawing/2014/main" id="{213E52E4-B87D-4D9E-8C2C-CA81F7D760DC}"/>
              </a:ext>
            </a:extLst>
          </p:cNvPr>
          <p:cNvSpPr/>
          <p:nvPr/>
        </p:nvSpPr>
        <p:spPr bwMode="auto">
          <a:xfrm>
            <a:off x="5648774" y="11983"/>
            <a:ext cx="2784651" cy="6994683"/>
          </a:xfrm>
          <a:prstGeom prst="rect">
            <a:avLst/>
          </a:prstGeom>
          <a:solidFill>
            <a:schemeClr val="accent4">
              <a:lumMod val="9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marL="0" marR="0" lvl="0" indent="0" algn="ctr" defTabSz="932472" eaLnBrk="1" fontAlgn="base" latinLnBrk="0" hangingPunct="1">
              <a:lnSpc>
                <a:spcPct val="90000"/>
              </a:lnSpc>
              <a:spcBef>
                <a:spcPct val="0"/>
              </a:spcBef>
              <a:spcAft>
                <a:spcPct val="0"/>
              </a:spcAft>
              <a:buClrTx/>
              <a:buSzTx/>
              <a:buFontTx/>
              <a:buNone/>
              <a:tabLst/>
              <a:defRPr/>
            </a:pPr>
            <a:endParaRPr kumimoji="0" lang="en-US" sz="2400" b="0" i="0" u="none" strike="noStrike" kern="0" cap="none" spc="0" normalizeH="0" baseline="0" noProof="0" dirty="0" err="1">
              <a:ln>
                <a:noFill/>
              </a:ln>
              <a:gradFill>
                <a:gsLst>
                  <a:gs pos="0">
                    <a:srgbClr val="FFFFFF"/>
                  </a:gs>
                  <a:gs pos="100000">
                    <a:srgbClr val="FFFFFF"/>
                  </a:gs>
                </a:gsLst>
                <a:lin ang="5400000" scaled="0"/>
              </a:gradFill>
              <a:effectLst/>
              <a:uLnTx/>
              <a:uFillTx/>
              <a:ea typeface="Segoe UI" pitchFamily="34" charset="0"/>
              <a:cs typeface="Segoe UI" pitchFamily="34" charset="0"/>
            </a:endParaRPr>
          </a:p>
        </p:txBody>
      </p:sp>
      <p:sp>
        <p:nvSpPr>
          <p:cNvPr id="2" name="Title 1"/>
          <p:cNvSpPr>
            <a:spLocks noGrp="1"/>
          </p:cNvSpPr>
          <p:nvPr>
            <p:ph type="title"/>
          </p:nvPr>
        </p:nvSpPr>
        <p:spPr>
          <a:xfrm>
            <a:off x="274638" y="295274"/>
            <a:ext cx="5331091" cy="1560562"/>
          </a:xfrm>
        </p:spPr>
        <p:txBody>
          <a:bodyPr/>
          <a:lstStyle/>
          <a:p>
            <a:r>
              <a:rPr lang="en-US" sz="4700" dirty="0"/>
              <a:t>How best can we solve this?</a:t>
            </a:r>
          </a:p>
        </p:txBody>
      </p:sp>
      <p:sp>
        <p:nvSpPr>
          <p:cNvPr id="8" name="Text Placeholder 3"/>
          <p:cNvSpPr txBox="1">
            <a:spLocks/>
          </p:cNvSpPr>
          <p:nvPr/>
        </p:nvSpPr>
        <p:spPr>
          <a:xfrm>
            <a:off x="360163" y="2659062"/>
            <a:ext cx="4844539" cy="3513138"/>
          </a:xfrm>
          <a:prstGeom prst="rect">
            <a:avLst/>
          </a:prstGeom>
        </p:spPr>
        <p:txBody>
          <a:bodyPr lIns="146304"/>
          <a:lstStyle>
            <a:lvl1pPr marL="342900" marR="0" indent="-342900" algn="l" defTabSz="932742" rtl="0" eaLnBrk="1" fontAlgn="auto" latinLnBrk="0" hangingPunct="1">
              <a:lnSpc>
                <a:spcPct val="90000"/>
              </a:lnSpc>
              <a:spcBef>
                <a:spcPct val="20000"/>
              </a:spcBef>
              <a:spcAft>
                <a:spcPts val="0"/>
              </a:spcAft>
              <a:buClrTx/>
              <a:buSzPct val="90000"/>
              <a:buFont typeface="Arial" pitchFamily="34" charset="0"/>
              <a:buChar char="•"/>
              <a:tabLst/>
              <a:defRPr sz="4000" kern="1200" spc="0" baseline="0">
                <a:gradFill>
                  <a:gsLst>
                    <a:gs pos="1250">
                      <a:schemeClr val="tx1"/>
                    </a:gs>
                    <a:gs pos="100000">
                      <a:schemeClr val="tx1"/>
                    </a:gs>
                  </a:gsLst>
                  <a:lin ang="5400000" scaled="0"/>
                </a:gradFill>
                <a:latin typeface="+mj-lt"/>
                <a:ea typeface="+mn-ea"/>
                <a:cs typeface="+mn-cs"/>
              </a:defRPr>
            </a:lvl1pPr>
            <a:lvl2pPr marL="584200" marR="0" indent="-241300" algn="l" defTabSz="932742" rtl="0" eaLnBrk="1" fontAlgn="auto" latinLnBrk="0" hangingPunct="1">
              <a:lnSpc>
                <a:spcPct val="90000"/>
              </a:lnSpc>
              <a:spcBef>
                <a:spcPct val="20000"/>
              </a:spcBef>
              <a:spcAft>
                <a:spcPts val="0"/>
              </a:spcAft>
              <a:buClrTx/>
              <a:buSzPct val="90000"/>
              <a:buFont typeface="Arial" pitchFamily="34" charset="0"/>
              <a:buChar char="•"/>
              <a:tabLst/>
              <a:defRPr sz="2400" kern="1200" spc="0" baseline="0">
                <a:gradFill>
                  <a:gsLst>
                    <a:gs pos="1250">
                      <a:schemeClr val="tx1"/>
                    </a:gs>
                    <a:gs pos="100000">
                      <a:schemeClr val="tx1"/>
                    </a:gs>
                  </a:gsLst>
                  <a:lin ang="5400000" scaled="0"/>
                </a:gradFill>
                <a:latin typeface="+mn-lt"/>
                <a:ea typeface="+mn-ea"/>
                <a:cs typeface="+mn-cs"/>
              </a:defRPr>
            </a:lvl2pPr>
            <a:lvl3pPr marL="8001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2000" kern="1200" spc="0" baseline="0">
                <a:gradFill>
                  <a:gsLst>
                    <a:gs pos="1250">
                      <a:schemeClr val="tx1"/>
                    </a:gs>
                    <a:gs pos="100000">
                      <a:schemeClr val="tx1"/>
                    </a:gs>
                  </a:gsLst>
                  <a:lin ang="5400000" scaled="0"/>
                </a:gradFill>
                <a:latin typeface="+mn-lt"/>
                <a:ea typeface="+mn-ea"/>
                <a:cs typeface="+mn-cs"/>
              </a:defRPr>
            </a:lvl3pPr>
            <a:lvl4pPr marL="10287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4pPr>
            <a:lvl5pPr marL="12573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marR="0" lvl="0" indent="-457200" algn="l" defTabSz="932742" rtl="0" eaLnBrk="1" fontAlgn="auto" latinLnBrk="0" hangingPunct="1">
              <a:lnSpc>
                <a:spcPct val="90000"/>
              </a:lnSpc>
              <a:spcBef>
                <a:spcPts val="0"/>
              </a:spcBef>
              <a:spcAft>
                <a:spcPts val="1200"/>
              </a:spcAft>
              <a:buClrTx/>
              <a:buSzPct val="90000"/>
              <a:buFont typeface="+mj-lt"/>
              <a:buAutoNum type="arabicPeriod"/>
              <a:tabLst/>
              <a:defRPr/>
            </a:pPr>
            <a:r>
              <a:rPr kumimoji="0" lang="en-US" sz="2000" b="0" i="0" u="none" strike="noStrike" kern="1200" cap="none" spc="0" normalizeH="0" baseline="0" noProof="0" dirty="0">
                <a:ln>
                  <a:noFill/>
                </a:ln>
                <a:gradFill>
                  <a:gsLst>
                    <a:gs pos="1250">
                      <a:schemeClr val="tx1"/>
                    </a:gs>
                    <a:gs pos="100000">
                      <a:schemeClr val="tx1"/>
                    </a:gs>
                  </a:gsLst>
                  <a:lin ang="5400000" scaled="0"/>
                </a:gradFill>
                <a:effectLst/>
                <a:uLnTx/>
                <a:uFillTx/>
                <a:latin typeface="+mj-lt"/>
                <a:ea typeface="+mn-ea"/>
                <a:cs typeface="+mn-cs"/>
              </a:rPr>
              <a:t>Subscribe to a Smartsheet aligned backup product</a:t>
            </a:r>
          </a:p>
          <a:p>
            <a:pPr marL="457200" marR="0" lvl="0" indent="-457200" algn="l" defTabSz="932742" rtl="0" eaLnBrk="1" fontAlgn="auto" latinLnBrk="0" hangingPunct="1">
              <a:lnSpc>
                <a:spcPct val="90000"/>
              </a:lnSpc>
              <a:spcBef>
                <a:spcPts val="0"/>
              </a:spcBef>
              <a:spcAft>
                <a:spcPts val="1200"/>
              </a:spcAft>
              <a:buClrTx/>
              <a:buSzPct val="90000"/>
              <a:buFont typeface="+mj-lt"/>
              <a:buAutoNum type="arabicPeriod"/>
              <a:tabLst/>
              <a:defRPr/>
            </a:pPr>
            <a:r>
              <a:rPr kumimoji="0" lang="en-US" sz="2000" b="0" i="0" u="none" strike="noStrike" kern="1200" cap="none" spc="0" normalizeH="0" baseline="0" noProof="0" dirty="0">
                <a:ln>
                  <a:noFill/>
                </a:ln>
                <a:gradFill>
                  <a:gsLst>
                    <a:gs pos="1250">
                      <a:schemeClr val="tx1"/>
                    </a:gs>
                    <a:gs pos="100000">
                      <a:schemeClr val="tx1"/>
                    </a:gs>
                  </a:gsLst>
                  <a:lin ang="5400000" scaled="0"/>
                </a:gradFill>
                <a:effectLst/>
                <a:uLnTx/>
                <a:uFillTx/>
                <a:latin typeface="+mj-lt"/>
                <a:ea typeface="+mn-ea"/>
                <a:cs typeface="+mn-cs"/>
              </a:rPr>
              <a:t>Work out a backup strategy that will give us the best protection</a:t>
            </a:r>
          </a:p>
          <a:p>
            <a:pPr marL="457200" marR="0" lvl="0" indent="-457200" algn="l" defTabSz="932742" rtl="0" eaLnBrk="1" fontAlgn="auto" latinLnBrk="0" hangingPunct="1">
              <a:lnSpc>
                <a:spcPct val="90000"/>
              </a:lnSpc>
              <a:spcBef>
                <a:spcPts val="0"/>
              </a:spcBef>
              <a:spcAft>
                <a:spcPts val="1200"/>
              </a:spcAft>
              <a:buClrTx/>
              <a:buSzPct val="90000"/>
              <a:buFont typeface="+mj-lt"/>
              <a:buAutoNum type="arabicPeriod"/>
              <a:tabLst/>
              <a:defRPr/>
            </a:pPr>
            <a:r>
              <a:rPr kumimoji="0" lang="en-US" sz="2000" b="0" i="0" u="none" strike="noStrike" kern="1200" cap="none" spc="0" normalizeH="0" baseline="0" noProof="0" dirty="0">
                <a:ln>
                  <a:noFill/>
                </a:ln>
                <a:gradFill>
                  <a:gsLst>
                    <a:gs pos="1250">
                      <a:schemeClr val="tx1"/>
                    </a:gs>
                    <a:gs pos="100000">
                      <a:schemeClr val="tx1"/>
                    </a:gs>
                  </a:gsLst>
                  <a:lin ang="5400000" scaled="0"/>
                </a:gradFill>
                <a:effectLst/>
                <a:uLnTx/>
                <a:uFillTx/>
                <a:latin typeface="+mj-lt"/>
                <a:ea typeface="+mn-ea"/>
                <a:cs typeface="+mn-cs"/>
              </a:rPr>
              <a:t>&lt;Your reasons&gt;</a:t>
            </a:r>
          </a:p>
        </p:txBody>
      </p:sp>
      <p:sp>
        <p:nvSpPr>
          <p:cNvPr id="1035" name="TextBox 1034"/>
          <p:cNvSpPr txBox="1"/>
          <p:nvPr/>
        </p:nvSpPr>
        <p:spPr>
          <a:xfrm>
            <a:off x="6574212" y="3832134"/>
            <a:ext cx="1149358" cy="373949"/>
          </a:xfrm>
          <a:prstGeom prst="rect">
            <a:avLst/>
          </a:prstGeom>
          <a:noFill/>
        </p:spPr>
        <p:txBody>
          <a:bodyPr wrap="square" lIns="0" tIns="0" rIns="0" bIns="0" rtlCol="0">
            <a:spAutoFit/>
          </a:bodyPr>
          <a:lstStyle/>
          <a:p>
            <a:pPr marL="0" marR="0" lvl="0" indent="0" algn="ctr" defTabSz="914400" eaLnBrk="1" fontAlgn="auto" latinLnBrk="0" hangingPunct="1">
              <a:lnSpc>
                <a:spcPct val="90000"/>
              </a:lnSpc>
              <a:spcBef>
                <a:spcPts val="0"/>
              </a:spcBef>
              <a:spcAft>
                <a:spcPts val="600"/>
              </a:spcAft>
              <a:buClrTx/>
              <a:buSzTx/>
              <a:buFontTx/>
              <a:buNone/>
              <a:tabLst/>
              <a:defRPr/>
            </a:pPr>
            <a:r>
              <a:rPr kumimoji="0" lang="en-US" sz="900" b="0" i="0" u="none" strike="noStrike" kern="0" cap="none" spc="0" normalizeH="0" baseline="0" noProof="0" dirty="0">
                <a:ln>
                  <a:noFill/>
                </a:ln>
                <a:solidFill>
                  <a:schemeClr val="bg1"/>
                </a:solidFill>
                <a:effectLst/>
                <a:uLnTx/>
                <a:uFillTx/>
              </a:rPr>
              <a:t>carry the risk and downtime in event of failure</a:t>
            </a:r>
          </a:p>
        </p:txBody>
      </p:sp>
      <p:cxnSp>
        <p:nvCxnSpPr>
          <p:cNvPr id="326" name="Straight Arrow Connector 325"/>
          <p:cNvCxnSpPr>
            <a:cxnSpLocks/>
          </p:cNvCxnSpPr>
          <p:nvPr/>
        </p:nvCxnSpPr>
        <p:spPr>
          <a:xfrm flipH="1">
            <a:off x="9658838" y="3611261"/>
            <a:ext cx="270018" cy="2978"/>
          </a:xfrm>
          <a:prstGeom prst="straightConnector1">
            <a:avLst/>
          </a:prstGeom>
          <a:ln w="12700" cap="rnd">
            <a:solidFill>
              <a:schemeClr val="bg1"/>
            </a:solidFill>
            <a:prstDash val="sysDot"/>
            <a:headEnd type="none"/>
            <a:tailEnd type="triangle"/>
          </a:ln>
        </p:spPr>
        <p:style>
          <a:lnRef idx="1">
            <a:schemeClr val="accent1"/>
          </a:lnRef>
          <a:fillRef idx="0">
            <a:schemeClr val="accent1"/>
          </a:fillRef>
          <a:effectRef idx="0">
            <a:schemeClr val="accent1"/>
          </a:effectRef>
          <a:fontRef idx="minor">
            <a:schemeClr val="tx1"/>
          </a:fontRef>
        </p:style>
      </p:cxnSp>
      <p:cxnSp>
        <p:nvCxnSpPr>
          <p:cNvPr id="327" name="Straight Arrow Connector 326"/>
          <p:cNvCxnSpPr>
            <a:cxnSpLocks/>
          </p:cNvCxnSpPr>
          <p:nvPr/>
        </p:nvCxnSpPr>
        <p:spPr>
          <a:xfrm>
            <a:off x="6918443" y="3344862"/>
            <a:ext cx="460895" cy="0"/>
          </a:xfrm>
          <a:prstGeom prst="straightConnector1">
            <a:avLst/>
          </a:prstGeom>
          <a:ln w="12700" cap="rnd">
            <a:solidFill>
              <a:schemeClr val="bg1"/>
            </a:solidFill>
            <a:prstDash val="sysDot"/>
            <a:headEnd type="none"/>
            <a:tailEnd type="triangle"/>
          </a:ln>
        </p:spPr>
        <p:style>
          <a:lnRef idx="1">
            <a:schemeClr val="accent1"/>
          </a:lnRef>
          <a:fillRef idx="0">
            <a:schemeClr val="accent1"/>
          </a:fillRef>
          <a:effectRef idx="0">
            <a:schemeClr val="accent1"/>
          </a:effectRef>
          <a:fontRef idx="minor">
            <a:schemeClr val="tx1"/>
          </a:fontRef>
        </p:style>
      </p:cxnSp>
      <p:sp>
        <p:nvSpPr>
          <p:cNvPr id="346" name="TextBox 345"/>
          <p:cNvSpPr txBox="1"/>
          <p:nvPr/>
        </p:nvSpPr>
        <p:spPr>
          <a:xfrm>
            <a:off x="8922027" y="3894458"/>
            <a:ext cx="621086" cy="124650"/>
          </a:xfrm>
          <a:prstGeom prst="rect">
            <a:avLst/>
          </a:prstGeom>
          <a:noFill/>
        </p:spPr>
        <p:txBody>
          <a:bodyPr wrap="square" lIns="0" tIns="0" rIns="0" bIns="0" rtlCol="0">
            <a:spAutoFit/>
          </a:bodyPr>
          <a:lstStyle/>
          <a:p>
            <a:pPr marL="0" marR="0" lvl="0" indent="0" algn="ctr" defTabSz="914400" eaLnBrk="1" fontAlgn="auto" latinLnBrk="0" hangingPunct="1">
              <a:lnSpc>
                <a:spcPct val="90000"/>
              </a:lnSpc>
              <a:spcBef>
                <a:spcPts val="0"/>
              </a:spcBef>
              <a:spcAft>
                <a:spcPts val="600"/>
              </a:spcAft>
              <a:buClrTx/>
              <a:buSzTx/>
              <a:buFontTx/>
              <a:buNone/>
              <a:tabLst/>
              <a:defRPr/>
            </a:pPr>
            <a:r>
              <a:rPr kumimoji="0" lang="en-US" sz="900" b="0" i="0" u="none" strike="noStrike" kern="0" cap="none" spc="0" normalizeH="0" baseline="0" noProof="0" dirty="0">
                <a:ln>
                  <a:noFill/>
                </a:ln>
                <a:solidFill>
                  <a:schemeClr val="bg1"/>
                </a:solidFill>
                <a:effectLst/>
                <a:uLnTx/>
                <a:uFillTx/>
              </a:rPr>
              <a:t>Smartsheet</a:t>
            </a:r>
          </a:p>
        </p:txBody>
      </p:sp>
      <p:sp>
        <p:nvSpPr>
          <p:cNvPr id="374" name="TextBox 373"/>
          <p:cNvSpPr txBox="1"/>
          <p:nvPr/>
        </p:nvSpPr>
        <p:spPr>
          <a:xfrm>
            <a:off x="5986319" y="5806574"/>
            <a:ext cx="1965694" cy="166199"/>
          </a:xfrm>
          <a:prstGeom prst="rect">
            <a:avLst/>
          </a:prstGeom>
          <a:noFill/>
        </p:spPr>
        <p:txBody>
          <a:bodyPr wrap="square" lIns="0" tIns="0" rIns="0" bIns="0" rtlCol="0">
            <a:spAutoFit/>
          </a:bodyPr>
          <a:lstStyle/>
          <a:p>
            <a:pPr marL="0" marR="0" lvl="0" indent="0" algn="ctr" defTabSz="914400" eaLnBrk="1" fontAlgn="auto" latinLnBrk="0" hangingPunct="1">
              <a:lnSpc>
                <a:spcPct val="90000"/>
              </a:lnSpc>
              <a:spcBef>
                <a:spcPts val="0"/>
              </a:spcBef>
              <a:spcAft>
                <a:spcPts val="600"/>
              </a:spcAft>
              <a:buClrTx/>
              <a:buSzTx/>
              <a:buFontTx/>
              <a:buNone/>
              <a:tabLst/>
              <a:defRPr/>
            </a:pPr>
            <a:r>
              <a:rPr kumimoji="0" lang="en-US" sz="1200" b="0" i="0" u="none" strike="noStrike" kern="0" cap="none" spc="0" normalizeH="0" baseline="0" noProof="0" dirty="0">
                <a:ln>
                  <a:noFill/>
                </a:ln>
                <a:solidFill>
                  <a:schemeClr val="bg1"/>
                </a:solidFill>
                <a:effectLst/>
                <a:uLnTx/>
                <a:uFillTx/>
                <a:latin typeface="Segoe UI Semibold" panose="020B0702040204020203" pitchFamily="34" charset="0"/>
                <a:cs typeface="Segoe UI Semibold" panose="020B0702040204020203" pitchFamily="34" charset="0"/>
              </a:rPr>
              <a:t>continue as is</a:t>
            </a:r>
          </a:p>
        </p:txBody>
      </p:sp>
      <p:sp>
        <p:nvSpPr>
          <p:cNvPr id="375" name="TextBox 374"/>
          <p:cNvSpPr txBox="1"/>
          <p:nvPr/>
        </p:nvSpPr>
        <p:spPr>
          <a:xfrm>
            <a:off x="8961437" y="5741990"/>
            <a:ext cx="2838686" cy="166199"/>
          </a:xfrm>
          <a:prstGeom prst="rect">
            <a:avLst/>
          </a:prstGeom>
          <a:noFill/>
        </p:spPr>
        <p:txBody>
          <a:bodyPr wrap="square" lIns="0" tIns="0" rIns="0" bIns="0" rtlCol="0">
            <a:spAutoFit/>
          </a:bodyPr>
          <a:lstStyle/>
          <a:p>
            <a:pPr marL="0" marR="0" lvl="0" indent="0" algn="ctr" defTabSz="914400" eaLnBrk="1" fontAlgn="auto" latinLnBrk="0" hangingPunct="1">
              <a:lnSpc>
                <a:spcPct val="90000"/>
              </a:lnSpc>
              <a:spcBef>
                <a:spcPts val="0"/>
              </a:spcBef>
              <a:spcAft>
                <a:spcPts val="600"/>
              </a:spcAft>
              <a:buClrTx/>
              <a:buSzTx/>
              <a:buFontTx/>
              <a:buNone/>
              <a:tabLst/>
              <a:defRPr/>
            </a:pPr>
            <a:r>
              <a:rPr kumimoji="0" lang="en-US" sz="1200" b="0" i="0" u="none" strike="noStrike" kern="0" cap="none" spc="0" normalizeH="0" baseline="0" noProof="0" dirty="0">
                <a:ln>
                  <a:noFill/>
                </a:ln>
                <a:solidFill>
                  <a:schemeClr val="bg1"/>
                </a:solidFill>
                <a:effectLst/>
                <a:uLnTx/>
                <a:uFillTx/>
                <a:latin typeface="Segoe UI Semibold" panose="020B0702040204020203" pitchFamily="34" charset="0"/>
                <a:cs typeface="Segoe UI Semibold" panose="020B0702040204020203" pitchFamily="34" charset="0"/>
              </a:rPr>
              <a:t>safe-guard with backup product</a:t>
            </a:r>
          </a:p>
        </p:txBody>
      </p:sp>
      <p:grpSp>
        <p:nvGrpSpPr>
          <p:cNvPr id="171" name="Group 170"/>
          <p:cNvGrpSpPr/>
          <p:nvPr/>
        </p:nvGrpSpPr>
        <p:grpSpPr>
          <a:xfrm>
            <a:off x="6448240" y="1420786"/>
            <a:ext cx="1390593" cy="1116758"/>
            <a:chOff x="10895769" y="1789915"/>
            <a:chExt cx="1390593" cy="1116758"/>
          </a:xfrm>
        </p:grpSpPr>
        <p:sp>
          <p:nvSpPr>
            <p:cNvPr id="172" name="Freeform 25"/>
            <p:cNvSpPr>
              <a:spLocks noChangeAspect="1" noEditPoints="1"/>
            </p:cNvSpPr>
            <p:nvPr/>
          </p:nvSpPr>
          <p:spPr bwMode="black">
            <a:xfrm>
              <a:off x="12023760" y="2711432"/>
              <a:ext cx="262602" cy="180401"/>
            </a:xfrm>
            <a:custGeom>
              <a:avLst/>
              <a:gdLst>
                <a:gd name="T0" fmla="*/ 2442 w 2470"/>
                <a:gd name="T1" fmla="*/ 0 h 1695"/>
                <a:gd name="T2" fmla="*/ 28 w 2470"/>
                <a:gd name="T3" fmla="*/ 0 h 1695"/>
                <a:gd name="T4" fmla="*/ 0 w 2470"/>
                <a:gd name="T5" fmla="*/ 28 h 1695"/>
                <a:gd name="T6" fmla="*/ 0 w 2470"/>
                <a:gd name="T7" fmla="*/ 1667 h 1695"/>
                <a:gd name="T8" fmla="*/ 28 w 2470"/>
                <a:gd name="T9" fmla="*/ 1695 h 1695"/>
                <a:gd name="T10" fmla="*/ 2442 w 2470"/>
                <a:gd name="T11" fmla="*/ 1695 h 1695"/>
                <a:gd name="T12" fmla="*/ 2470 w 2470"/>
                <a:gd name="T13" fmla="*/ 1667 h 1695"/>
                <a:gd name="T14" fmla="*/ 2470 w 2470"/>
                <a:gd name="T15" fmla="*/ 28 h 1695"/>
                <a:gd name="T16" fmla="*/ 2442 w 2470"/>
                <a:gd name="T17" fmla="*/ 0 h 1695"/>
                <a:gd name="T18" fmla="*/ 2345 w 2470"/>
                <a:gd name="T19" fmla="*/ 1593 h 1695"/>
                <a:gd name="T20" fmla="*/ 124 w 2470"/>
                <a:gd name="T21" fmla="*/ 1593 h 1695"/>
                <a:gd name="T22" fmla="*/ 124 w 2470"/>
                <a:gd name="T23" fmla="*/ 101 h 1695"/>
                <a:gd name="T24" fmla="*/ 2345 w 2470"/>
                <a:gd name="T25" fmla="*/ 101 h 1695"/>
                <a:gd name="T26" fmla="*/ 2345 w 2470"/>
                <a:gd name="T27" fmla="*/ 1593 h 1695"/>
                <a:gd name="T28" fmla="*/ 2403 w 2470"/>
                <a:gd name="T29" fmla="*/ 880 h 1695"/>
                <a:gd name="T30" fmla="*/ 2372 w 2470"/>
                <a:gd name="T31" fmla="*/ 876 h 1695"/>
                <a:gd name="T32" fmla="*/ 2372 w 2470"/>
                <a:gd name="T33" fmla="*/ 850 h 1695"/>
                <a:gd name="T34" fmla="*/ 2403 w 2470"/>
                <a:gd name="T35" fmla="*/ 850 h 1695"/>
                <a:gd name="T36" fmla="*/ 2403 w 2470"/>
                <a:gd name="T37" fmla="*/ 880 h 1695"/>
                <a:gd name="T38" fmla="*/ 2403 w 2470"/>
                <a:gd name="T39" fmla="*/ 847 h 1695"/>
                <a:gd name="T40" fmla="*/ 2372 w 2470"/>
                <a:gd name="T41" fmla="*/ 847 h 1695"/>
                <a:gd name="T42" fmla="*/ 2372 w 2470"/>
                <a:gd name="T43" fmla="*/ 822 h 1695"/>
                <a:gd name="T44" fmla="*/ 2403 w 2470"/>
                <a:gd name="T45" fmla="*/ 818 h 1695"/>
                <a:gd name="T46" fmla="*/ 2403 w 2470"/>
                <a:gd name="T47" fmla="*/ 847 h 1695"/>
                <a:gd name="T48" fmla="*/ 2446 w 2470"/>
                <a:gd name="T49" fmla="*/ 886 h 1695"/>
                <a:gd name="T50" fmla="*/ 2406 w 2470"/>
                <a:gd name="T51" fmla="*/ 880 h 1695"/>
                <a:gd name="T52" fmla="*/ 2406 w 2470"/>
                <a:gd name="T53" fmla="*/ 850 h 1695"/>
                <a:gd name="T54" fmla="*/ 2446 w 2470"/>
                <a:gd name="T55" fmla="*/ 850 h 1695"/>
                <a:gd name="T56" fmla="*/ 2446 w 2470"/>
                <a:gd name="T57" fmla="*/ 886 h 1695"/>
                <a:gd name="T58" fmla="*/ 2446 w 2470"/>
                <a:gd name="T59" fmla="*/ 847 h 1695"/>
                <a:gd name="T60" fmla="*/ 2406 w 2470"/>
                <a:gd name="T61" fmla="*/ 847 h 1695"/>
                <a:gd name="T62" fmla="*/ 2406 w 2470"/>
                <a:gd name="T63" fmla="*/ 818 h 1695"/>
                <a:gd name="T64" fmla="*/ 2446 w 2470"/>
                <a:gd name="T65" fmla="*/ 812 h 1695"/>
                <a:gd name="T66" fmla="*/ 2446 w 2470"/>
                <a:gd name="T67" fmla="*/ 847 h 1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470" h="1695">
                  <a:moveTo>
                    <a:pt x="2442" y="0"/>
                  </a:moveTo>
                  <a:cubicBezTo>
                    <a:pt x="28" y="0"/>
                    <a:pt x="28" y="0"/>
                    <a:pt x="28" y="0"/>
                  </a:cubicBezTo>
                  <a:cubicBezTo>
                    <a:pt x="12" y="0"/>
                    <a:pt x="0" y="12"/>
                    <a:pt x="0" y="28"/>
                  </a:cubicBezTo>
                  <a:cubicBezTo>
                    <a:pt x="0" y="1667"/>
                    <a:pt x="0" y="1667"/>
                    <a:pt x="0" y="1667"/>
                  </a:cubicBezTo>
                  <a:cubicBezTo>
                    <a:pt x="0" y="1682"/>
                    <a:pt x="12" y="1695"/>
                    <a:pt x="28" y="1695"/>
                  </a:cubicBezTo>
                  <a:cubicBezTo>
                    <a:pt x="2442" y="1695"/>
                    <a:pt x="2442" y="1695"/>
                    <a:pt x="2442" y="1695"/>
                  </a:cubicBezTo>
                  <a:cubicBezTo>
                    <a:pt x="2458" y="1695"/>
                    <a:pt x="2470" y="1682"/>
                    <a:pt x="2470" y="1667"/>
                  </a:cubicBezTo>
                  <a:cubicBezTo>
                    <a:pt x="2470" y="28"/>
                    <a:pt x="2470" y="28"/>
                    <a:pt x="2470" y="28"/>
                  </a:cubicBezTo>
                  <a:cubicBezTo>
                    <a:pt x="2470" y="12"/>
                    <a:pt x="2458" y="0"/>
                    <a:pt x="2442" y="0"/>
                  </a:cubicBezTo>
                  <a:close/>
                  <a:moveTo>
                    <a:pt x="2345" y="1593"/>
                  </a:moveTo>
                  <a:cubicBezTo>
                    <a:pt x="124" y="1593"/>
                    <a:pt x="124" y="1593"/>
                    <a:pt x="124" y="1593"/>
                  </a:cubicBezTo>
                  <a:cubicBezTo>
                    <a:pt x="124" y="101"/>
                    <a:pt x="124" y="101"/>
                    <a:pt x="124" y="101"/>
                  </a:cubicBezTo>
                  <a:cubicBezTo>
                    <a:pt x="2345" y="101"/>
                    <a:pt x="2345" y="101"/>
                    <a:pt x="2345" y="101"/>
                  </a:cubicBezTo>
                  <a:lnTo>
                    <a:pt x="2345" y="1593"/>
                  </a:lnTo>
                  <a:close/>
                  <a:moveTo>
                    <a:pt x="2403" y="880"/>
                  </a:moveTo>
                  <a:cubicBezTo>
                    <a:pt x="2372" y="876"/>
                    <a:pt x="2372" y="876"/>
                    <a:pt x="2372" y="876"/>
                  </a:cubicBezTo>
                  <a:cubicBezTo>
                    <a:pt x="2372" y="850"/>
                    <a:pt x="2372" y="850"/>
                    <a:pt x="2372" y="850"/>
                  </a:cubicBezTo>
                  <a:cubicBezTo>
                    <a:pt x="2403" y="850"/>
                    <a:pt x="2403" y="850"/>
                    <a:pt x="2403" y="850"/>
                  </a:cubicBezTo>
                  <a:lnTo>
                    <a:pt x="2403" y="880"/>
                  </a:lnTo>
                  <a:close/>
                  <a:moveTo>
                    <a:pt x="2403" y="847"/>
                  </a:moveTo>
                  <a:cubicBezTo>
                    <a:pt x="2372" y="847"/>
                    <a:pt x="2372" y="847"/>
                    <a:pt x="2372" y="847"/>
                  </a:cubicBezTo>
                  <a:cubicBezTo>
                    <a:pt x="2372" y="822"/>
                    <a:pt x="2372" y="822"/>
                    <a:pt x="2372" y="822"/>
                  </a:cubicBezTo>
                  <a:cubicBezTo>
                    <a:pt x="2403" y="818"/>
                    <a:pt x="2403" y="818"/>
                    <a:pt x="2403" y="818"/>
                  </a:cubicBezTo>
                  <a:lnTo>
                    <a:pt x="2403" y="847"/>
                  </a:lnTo>
                  <a:close/>
                  <a:moveTo>
                    <a:pt x="2446" y="886"/>
                  </a:moveTo>
                  <a:cubicBezTo>
                    <a:pt x="2406" y="880"/>
                    <a:pt x="2406" y="880"/>
                    <a:pt x="2406" y="880"/>
                  </a:cubicBezTo>
                  <a:cubicBezTo>
                    <a:pt x="2406" y="850"/>
                    <a:pt x="2406" y="850"/>
                    <a:pt x="2406" y="850"/>
                  </a:cubicBezTo>
                  <a:cubicBezTo>
                    <a:pt x="2446" y="850"/>
                    <a:pt x="2446" y="850"/>
                    <a:pt x="2446" y="850"/>
                  </a:cubicBezTo>
                  <a:lnTo>
                    <a:pt x="2446" y="886"/>
                  </a:lnTo>
                  <a:close/>
                  <a:moveTo>
                    <a:pt x="2446" y="847"/>
                  </a:moveTo>
                  <a:cubicBezTo>
                    <a:pt x="2406" y="847"/>
                    <a:pt x="2406" y="847"/>
                    <a:pt x="2406" y="847"/>
                  </a:cubicBezTo>
                  <a:cubicBezTo>
                    <a:pt x="2406" y="818"/>
                    <a:pt x="2406" y="818"/>
                    <a:pt x="2406" y="818"/>
                  </a:cubicBezTo>
                  <a:cubicBezTo>
                    <a:pt x="2446" y="812"/>
                    <a:pt x="2446" y="812"/>
                    <a:pt x="2446" y="812"/>
                  </a:cubicBezTo>
                  <a:lnTo>
                    <a:pt x="2446" y="847"/>
                  </a:lnTo>
                  <a:close/>
                </a:path>
              </a:pathLst>
            </a:custGeom>
            <a:solidFill>
              <a:schemeClr val="bg1"/>
            </a:solidFill>
            <a:ln>
              <a:noFill/>
            </a:ln>
          </p:spPr>
          <p:txBody>
            <a:bodyPr vert="horz" wrap="square" lIns="89621" tIns="44811" rIns="89621" bIns="44811" numCol="1" anchor="t" anchorCtr="0" compatLnSpc="1">
              <a:prstTxWarp prst="textNoShape">
                <a:avLst/>
              </a:prstTxWarp>
            </a:bodyPr>
            <a:lstStyle/>
            <a:p>
              <a:pPr marL="0" marR="0" lvl="0" indent="0" defTabSz="914185"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a:ln>
                  <a:noFill/>
                </a:ln>
                <a:solidFill>
                  <a:srgbClr val="FFFFFF"/>
                </a:solidFill>
                <a:effectLst/>
                <a:uLnTx/>
                <a:uFillTx/>
              </a:endParaRPr>
            </a:p>
          </p:txBody>
        </p:sp>
        <p:sp>
          <p:nvSpPr>
            <p:cNvPr id="173" name="Freeform 172"/>
            <p:cNvSpPr>
              <a:spLocks noChangeAspect="1"/>
            </p:cNvSpPr>
            <p:nvPr/>
          </p:nvSpPr>
          <p:spPr bwMode="black">
            <a:xfrm flipH="1">
              <a:off x="10895769" y="2243253"/>
              <a:ext cx="327208" cy="210081"/>
            </a:xfrm>
            <a:custGeom>
              <a:avLst/>
              <a:gdLst>
                <a:gd name="connsiteX0" fmla="*/ 4635324 w 4635324"/>
                <a:gd name="connsiteY0" fmla="*/ 2786728 h 2974887"/>
                <a:gd name="connsiteX1" fmla="*/ 0 w 4635324"/>
                <a:gd name="connsiteY1" fmla="*/ 2786728 h 2974887"/>
                <a:gd name="connsiteX2" fmla="*/ 0 w 4635324"/>
                <a:gd name="connsiteY2" fmla="*/ 2813608 h 2974887"/>
                <a:gd name="connsiteX3" fmla="*/ 185413 w 4635324"/>
                <a:gd name="connsiteY3" fmla="*/ 2974887 h 2974887"/>
                <a:gd name="connsiteX4" fmla="*/ 4449911 w 4635324"/>
                <a:gd name="connsiteY4" fmla="*/ 2974887 h 2974887"/>
                <a:gd name="connsiteX5" fmla="*/ 4635324 w 4635324"/>
                <a:gd name="connsiteY5" fmla="*/ 2813608 h 2974887"/>
                <a:gd name="connsiteX6" fmla="*/ 4635324 w 4635324"/>
                <a:gd name="connsiteY6" fmla="*/ 2786728 h 2974887"/>
                <a:gd name="connsiteX7" fmla="*/ 4005331 w 4635324"/>
                <a:gd name="connsiteY7" fmla="*/ 205988 h 2974887"/>
                <a:gd name="connsiteX8" fmla="*/ 4005331 w 4635324"/>
                <a:gd name="connsiteY8" fmla="*/ 2473188 h 2974887"/>
                <a:gd name="connsiteX9" fmla="*/ 630009 w 4635324"/>
                <a:gd name="connsiteY9" fmla="*/ 2473188 h 2974887"/>
                <a:gd name="connsiteX10" fmla="*/ 630009 w 4635324"/>
                <a:gd name="connsiteY10" fmla="*/ 205988 h 2974887"/>
                <a:gd name="connsiteX11" fmla="*/ 4115213 w 4635324"/>
                <a:gd name="connsiteY11" fmla="*/ 0 h 2974887"/>
                <a:gd name="connsiteX12" fmla="*/ 520123 w 4635324"/>
                <a:gd name="connsiteY12" fmla="*/ 0 h 2974887"/>
                <a:gd name="connsiteX13" fmla="*/ 391787 w 4635324"/>
                <a:gd name="connsiteY13" fmla="*/ 128336 h 2974887"/>
                <a:gd name="connsiteX14" fmla="*/ 391787 w 4635324"/>
                <a:gd name="connsiteY14" fmla="*/ 2548645 h 2974887"/>
                <a:gd name="connsiteX15" fmla="*/ 520123 w 4635324"/>
                <a:gd name="connsiteY15" fmla="*/ 2676981 h 2974887"/>
                <a:gd name="connsiteX16" fmla="*/ 4115213 w 4635324"/>
                <a:gd name="connsiteY16" fmla="*/ 2676981 h 2974887"/>
                <a:gd name="connsiteX17" fmla="*/ 4243549 w 4635324"/>
                <a:gd name="connsiteY17" fmla="*/ 2548645 h 2974887"/>
                <a:gd name="connsiteX18" fmla="*/ 4243549 w 4635324"/>
                <a:gd name="connsiteY18" fmla="*/ 128336 h 2974887"/>
                <a:gd name="connsiteX19" fmla="*/ 4115213 w 4635324"/>
                <a:gd name="connsiteY19" fmla="*/ 0 h 2974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635324" h="2974887">
                  <a:moveTo>
                    <a:pt x="4635324" y="2786728"/>
                  </a:moveTo>
                  <a:lnTo>
                    <a:pt x="0" y="2786728"/>
                  </a:lnTo>
                  <a:cubicBezTo>
                    <a:pt x="0" y="2813608"/>
                    <a:pt x="0" y="2813608"/>
                    <a:pt x="0" y="2813608"/>
                  </a:cubicBezTo>
                  <a:cubicBezTo>
                    <a:pt x="0" y="2894248"/>
                    <a:pt x="79463" y="2974887"/>
                    <a:pt x="185413" y="2974887"/>
                  </a:cubicBezTo>
                  <a:cubicBezTo>
                    <a:pt x="4449911" y="2974887"/>
                    <a:pt x="4449911" y="2974887"/>
                    <a:pt x="4449911" y="2974887"/>
                  </a:cubicBezTo>
                  <a:cubicBezTo>
                    <a:pt x="4555862" y="2974887"/>
                    <a:pt x="4635324" y="2894248"/>
                    <a:pt x="4635324" y="2813608"/>
                  </a:cubicBezTo>
                  <a:cubicBezTo>
                    <a:pt x="4635324" y="2786728"/>
                    <a:pt x="4635324" y="2786728"/>
                    <a:pt x="4635324" y="2786728"/>
                  </a:cubicBezTo>
                  <a:close/>
                  <a:moveTo>
                    <a:pt x="4005331" y="205988"/>
                  </a:moveTo>
                  <a:lnTo>
                    <a:pt x="4005331" y="2473188"/>
                  </a:lnTo>
                  <a:lnTo>
                    <a:pt x="630009" y="2473188"/>
                  </a:lnTo>
                  <a:lnTo>
                    <a:pt x="630009" y="205988"/>
                  </a:lnTo>
                  <a:close/>
                  <a:moveTo>
                    <a:pt x="4115213" y="0"/>
                  </a:moveTo>
                  <a:lnTo>
                    <a:pt x="520123" y="0"/>
                  </a:lnTo>
                  <a:cubicBezTo>
                    <a:pt x="449244" y="0"/>
                    <a:pt x="391787" y="57457"/>
                    <a:pt x="391787" y="128336"/>
                  </a:cubicBezTo>
                  <a:lnTo>
                    <a:pt x="391787" y="2548645"/>
                  </a:lnTo>
                  <a:cubicBezTo>
                    <a:pt x="391787" y="2619524"/>
                    <a:pt x="449244" y="2676981"/>
                    <a:pt x="520123" y="2676981"/>
                  </a:cubicBezTo>
                  <a:lnTo>
                    <a:pt x="4115213" y="2676981"/>
                  </a:lnTo>
                  <a:cubicBezTo>
                    <a:pt x="4186092" y="2676981"/>
                    <a:pt x="4243549" y="2619524"/>
                    <a:pt x="4243549" y="2548645"/>
                  </a:cubicBezTo>
                  <a:lnTo>
                    <a:pt x="4243549" y="128336"/>
                  </a:lnTo>
                  <a:cubicBezTo>
                    <a:pt x="4243549" y="57457"/>
                    <a:pt x="4186092" y="0"/>
                    <a:pt x="4115213" y="0"/>
                  </a:cubicBezTo>
                  <a:close/>
                </a:path>
              </a:pathLst>
            </a:custGeom>
            <a:solidFill>
              <a:schemeClr val="bg1"/>
            </a:solidFill>
            <a:ln>
              <a:noFill/>
            </a:ln>
          </p:spPr>
          <p:txBody>
            <a:bodyPr vert="horz" wrap="square" lIns="89621" tIns="44811" rIns="89621" bIns="44811" numCol="1" anchor="t" anchorCtr="0" compatLnSpc="1">
              <a:prstTxWarp prst="textNoShape">
                <a:avLst/>
              </a:prstTxWarp>
              <a:noAutofit/>
            </a:bodyPr>
            <a:lstStyle/>
            <a:p>
              <a:pPr marL="0" marR="0" lvl="0" indent="0" defTabSz="914185"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a:ln>
                  <a:noFill/>
                </a:ln>
                <a:solidFill>
                  <a:srgbClr val="FFFFFF"/>
                </a:solidFill>
                <a:effectLst/>
                <a:uLnTx/>
                <a:uFillTx/>
              </a:endParaRPr>
            </a:p>
          </p:txBody>
        </p:sp>
        <p:sp>
          <p:nvSpPr>
            <p:cNvPr id="174" name="Freeform 173"/>
            <p:cNvSpPr>
              <a:spLocks noChangeAspect="1"/>
            </p:cNvSpPr>
            <p:nvPr/>
          </p:nvSpPr>
          <p:spPr bwMode="black">
            <a:xfrm>
              <a:off x="11456598" y="2525547"/>
              <a:ext cx="333542" cy="262602"/>
            </a:xfrm>
            <a:custGeom>
              <a:avLst/>
              <a:gdLst>
                <a:gd name="connsiteX0" fmla="*/ 427036 w 1971675"/>
                <a:gd name="connsiteY0" fmla="*/ 1374775 h 1409700"/>
                <a:gd name="connsiteX1" fmla="*/ 1544636 w 1971675"/>
                <a:gd name="connsiteY1" fmla="*/ 1374775 h 1409700"/>
                <a:gd name="connsiteX2" fmla="*/ 1544636 w 1971675"/>
                <a:gd name="connsiteY2" fmla="*/ 1409700 h 1409700"/>
                <a:gd name="connsiteX3" fmla="*/ 427036 w 1971675"/>
                <a:gd name="connsiteY3" fmla="*/ 1409700 h 1409700"/>
                <a:gd name="connsiteX4" fmla="*/ 104775 w 1971675"/>
                <a:gd name="connsiteY4" fmla="*/ 104775 h 1409700"/>
                <a:gd name="connsiteX5" fmla="*/ 104775 w 1971675"/>
                <a:gd name="connsiteY5" fmla="*/ 1028700 h 1409700"/>
                <a:gd name="connsiteX6" fmla="*/ 761999 w 1971675"/>
                <a:gd name="connsiteY6" fmla="*/ 1028700 h 1409700"/>
                <a:gd name="connsiteX7" fmla="*/ 1198562 w 1971675"/>
                <a:gd name="connsiteY7" fmla="*/ 1028700 h 1409700"/>
                <a:gd name="connsiteX8" fmla="*/ 1879600 w 1971675"/>
                <a:gd name="connsiteY8" fmla="*/ 1028700 h 1409700"/>
                <a:gd name="connsiteX9" fmla="*/ 1879600 w 1971675"/>
                <a:gd name="connsiteY9" fmla="*/ 104775 h 1409700"/>
                <a:gd name="connsiteX10" fmla="*/ 985837 w 1971675"/>
                <a:gd name="connsiteY10" fmla="*/ 23812 h 1409700"/>
                <a:gd name="connsiteX11" fmla="*/ 957262 w 1971675"/>
                <a:gd name="connsiteY11" fmla="*/ 46831 h 1409700"/>
                <a:gd name="connsiteX12" fmla="*/ 985837 w 1971675"/>
                <a:gd name="connsiteY12" fmla="*/ 69850 h 1409700"/>
                <a:gd name="connsiteX13" fmla="*/ 1014412 w 1971675"/>
                <a:gd name="connsiteY13" fmla="*/ 46831 h 1409700"/>
                <a:gd name="connsiteX14" fmla="*/ 985837 w 1971675"/>
                <a:gd name="connsiteY14" fmla="*/ 23812 h 1409700"/>
                <a:gd name="connsiteX15" fmla="*/ 103772 w 1971675"/>
                <a:gd name="connsiteY15" fmla="*/ 0 h 1409700"/>
                <a:gd name="connsiteX16" fmla="*/ 1856372 w 1971675"/>
                <a:gd name="connsiteY16" fmla="*/ 0 h 1409700"/>
                <a:gd name="connsiteX17" fmla="*/ 1971675 w 1971675"/>
                <a:gd name="connsiteY17" fmla="*/ 103909 h 1409700"/>
                <a:gd name="connsiteX18" fmla="*/ 1971675 w 1971675"/>
                <a:gd name="connsiteY18" fmla="*/ 1027546 h 1409700"/>
                <a:gd name="connsiteX19" fmla="*/ 1856372 w 1971675"/>
                <a:gd name="connsiteY19" fmla="*/ 1143000 h 1409700"/>
                <a:gd name="connsiteX20" fmla="*/ 1277877 w 1971675"/>
                <a:gd name="connsiteY20" fmla="*/ 1143000 h 1409700"/>
                <a:gd name="connsiteX21" fmla="*/ 1198562 w 1971675"/>
                <a:gd name="connsiteY21" fmla="*/ 1143000 h 1409700"/>
                <a:gd name="connsiteX22" fmla="*/ 1198562 w 1971675"/>
                <a:gd name="connsiteY22" fmla="*/ 1212850 h 1409700"/>
                <a:gd name="connsiteX23" fmla="*/ 1198562 w 1971675"/>
                <a:gd name="connsiteY23" fmla="*/ 1258887 h 1409700"/>
                <a:gd name="connsiteX24" fmla="*/ 1452561 w 1971675"/>
                <a:gd name="connsiteY24" fmla="*/ 1258887 h 1409700"/>
                <a:gd name="connsiteX25" fmla="*/ 1544636 w 1971675"/>
                <a:gd name="connsiteY25" fmla="*/ 1374774 h 1409700"/>
                <a:gd name="connsiteX26" fmla="*/ 427036 w 1971675"/>
                <a:gd name="connsiteY26" fmla="*/ 1374774 h 1409700"/>
                <a:gd name="connsiteX27" fmla="*/ 519111 w 1971675"/>
                <a:gd name="connsiteY27" fmla="*/ 1258887 h 1409700"/>
                <a:gd name="connsiteX28" fmla="*/ 761999 w 1971675"/>
                <a:gd name="connsiteY28" fmla="*/ 1258887 h 1409700"/>
                <a:gd name="connsiteX29" fmla="*/ 761999 w 1971675"/>
                <a:gd name="connsiteY29" fmla="*/ 1212850 h 1409700"/>
                <a:gd name="connsiteX30" fmla="*/ 761999 w 1971675"/>
                <a:gd name="connsiteY30" fmla="*/ 1143000 h 1409700"/>
                <a:gd name="connsiteX31" fmla="*/ 673281 w 1971675"/>
                <a:gd name="connsiteY31" fmla="*/ 1143000 h 1409700"/>
                <a:gd name="connsiteX32" fmla="*/ 103772 w 1971675"/>
                <a:gd name="connsiteY32" fmla="*/ 1143000 h 1409700"/>
                <a:gd name="connsiteX33" fmla="*/ 0 w 1971675"/>
                <a:gd name="connsiteY33" fmla="*/ 1027546 h 1409700"/>
                <a:gd name="connsiteX34" fmla="*/ 0 w 1971675"/>
                <a:gd name="connsiteY34" fmla="*/ 103909 h 1409700"/>
                <a:gd name="connsiteX35" fmla="*/ 103772 w 1971675"/>
                <a:gd name="connsiteY35" fmla="*/ 0 h 1409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971675" h="1409700">
                  <a:moveTo>
                    <a:pt x="427036" y="1374775"/>
                  </a:moveTo>
                  <a:lnTo>
                    <a:pt x="1544636" y="1374775"/>
                  </a:lnTo>
                  <a:lnTo>
                    <a:pt x="1544636" y="1409700"/>
                  </a:lnTo>
                  <a:lnTo>
                    <a:pt x="427036" y="1409700"/>
                  </a:lnTo>
                  <a:close/>
                  <a:moveTo>
                    <a:pt x="104775" y="104775"/>
                  </a:moveTo>
                  <a:lnTo>
                    <a:pt x="104775" y="1028700"/>
                  </a:lnTo>
                  <a:lnTo>
                    <a:pt x="761999" y="1028700"/>
                  </a:lnTo>
                  <a:lnTo>
                    <a:pt x="1198562" y="1028700"/>
                  </a:lnTo>
                  <a:lnTo>
                    <a:pt x="1879600" y="1028700"/>
                  </a:lnTo>
                  <a:lnTo>
                    <a:pt x="1879600" y="104775"/>
                  </a:lnTo>
                  <a:close/>
                  <a:moveTo>
                    <a:pt x="985837" y="23812"/>
                  </a:moveTo>
                  <a:cubicBezTo>
                    <a:pt x="970055" y="23812"/>
                    <a:pt x="957262" y="34118"/>
                    <a:pt x="957262" y="46831"/>
                  </a:cubicBezTo>
                  <a:cubicBezTo>
                    <a:pt x="957262" y="59544"/>
                    <a:pt x="970055" y="69850"/>
                    <a:pt x="985837" y="69850"/>
                  </a:cubicBezTo>
                  <a:cubicBezTo>
                    <a:pt x="1001619" y="69850"/>
                    <a:pt x="1014412" y="59544"/>
                    <a:pt x="1014412" y="46831"/>
                  </a:cubicBezTo>
                  <a:cubicBezTo>
                    <a:pt x="1014412" y="34118"/>
                    <a:pt x="1001619" y="23812"/>
                    <a:pt x="985837" y="23812"/>
                  </a:cubicBezTo>
                  <a:close/>
                  <a:moveTo>
                    <a:pt x="103772" y="0"/>
                  </a:moveTo>
                  <a:cubicBezTo>
                    <a:pt x="1856372" y="0"/>
                    <a:pt x="1856372" y="0"/>
                    <a:pt x="1856372" y="0"/>
                  </a:cubicBezTo>
                  <a:cubicBezTo>
                    <a:pt x="1925554" y="0"/>
                    <a:pt x="1971675" y="46182"/>
                    <a:pt x="1971675" y="103909"/>
                  </a:cubicBezTo>
                  <a:lnTo>
                    <a:pt x="1971675" y="1027546"/>
                  </a:lnTo>
                  <a:cubicBezTo>
                    <a:pt x="1971675" y="1085273"/>
                    <a:pt x="1925554" y="1143000"/>
                    <a:pt x="1856372" y="1143000"/>
                  </a:cubicBezTo>
                  <a:cubicBezTo>
                    <a:pt x="1637297" y="1143000"/>
                    <a:pt x="1445606" y="1143000"/>
                    <a:pt x="1277877" y="1143000"/>
                  </a:cubicBezTo>
                  <a:lnTo>
                    <a:pt x="1198562" y="1143000"/>
                  </a:lnTo>
                  <a:lnTo>
                    <a:pt x="1198562" y="1212850"/>
                  </a:lnTo>
                  <a:lnTo>
                    <a:pt x="1198562" y="1258887"/>
                  </a:lnTo>
                  <a:lnTo>
                    <a:pt x="1452561" y="1258887"/>
                  </a:lnTo>
                  <a:lnTo>
                    <a:pt x="1544636" y="1374774"/>
                  </a:lnTo>
                  <a:lnTo>
                    <a:pt x="427036" y="1374774"/>
                  </a:lnTo>
                  <a:lnTo>
                    <a:pt x="519111" y="1258887"/>
                  </a:lnTo>
                  <a:lnTo>
                    <a:pt x="761999" y="1258887"/>
                  </a:lnTo>
                  <a:lnTo>
                    <a:pt x="761999" y="1212850"/>
                  </a:lnTo>
                  <a:lnTo>
                    <a:pt x="761999" y="1143000"/>
                  </a:lnTo>
                  <a:lnTo>
                    <a:pt x="673281" y="1143000"/>
                  </a:lnTo>
                  <a:cubicBezTo>
                    <a:pt x="103772" y="1143000"/>
                    <a:pt x="103772" y="1143000"/>
                    <a:pt x="103772" y="1143000"/>
                  </a:cubicBezTo>
                  <a:cubicBezTo>
                    <a:pt x="46121" y="1143000"/>
                    <a:pt x="0" y="1085273"/>
                    <a:pt x="0" y="1027546"/>
                  </a:cubicBezTo>
                  <a:cubicBezTo>
                    <a:pt x="0" y="103909"/>
                    <a:pt x="0" y="103909"/>
                    <a:pt x="0" y="103909"/>
                  </a:cubicBezTo>
                  <a:cubicBezTo>
                    <a:pt x="0" y="46182"/>
                    <a:pt x="46121" y="0"/>
                    <a:pt x="103772" y="0"/>
                  </a:cubicBezTo>
                  <a:close/>
                </a:path>
              </a:pathLst>
            </a:cu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9241" tIns="143392" rIns="179241" bIns="143392" numCol="1" spcCol="0" rtlCol="0" fromWordArt="0" anchor="t" anchorCtr="0" forceAA="0" compatLnSpc="1">
              <a:prstTxWarp prst="textNoShape">
                <a:avLst/>
              </a:prstTxWarp>
              <a:noAutofit/>
            </a:bodyPr>
            <a:lstStyle/>
            <a:p>
              <a:pPr marL="0" marR="0" lvl="0" indent="0" algn="ctr" defTabSz="913920" eaLnBrk="1" fontAlgn="base" latinLnBrk="0" hangingPunct="1">
                <a:lnSpc>
                  <a:spcPct val="90000"/>
                </a:lnSpc>
                <a:spcBef>
                  <a:spcPct val="0"/>
                </a:spcBef>
                <a:spcAft>
                  <a:spcPct val="0"/>
                </a:spcAft>
                <a:buClrTx/>
                <a:buSzTx/>
                <a:buFontTx/>
                <a:buNone/>
                <a:tabLst/>
                <a:defRPr/>
              </a:pPr>
              <a:endParaRPr kumimoji="0" lang="en-US" sz="2000" b="0" i="0" u="none" strike="noStrike" kern="0" cap="none" spc="0" normalizeH="0" baseline="0" noProof="0" dirty="0">
                <a:ln>
                  <a:noFill/>
                </a:ln>
                <a:gradFill>
                  <a:gsLst>
                    <a:gs pos="0">
                      <a:srgbClr val="FFFFFF"/>
                    </a:gs>
                    <a:gs pos="100000">
                      <a:srgbClr val="FFFFFF"/>
                    </a:gs>
                  </a:gsLst>
                  <a:lin ang="5400000" scaled="0"/>
                </a:gradFill>
                <a:effectLst/>
                <a:uLnTx/>
                <a:uFillTx/>
                <a:ea typeface="Segoe UI" pitchFamily="34" charset="0"/>
                <a:cs typeface="Segoe UI" pitchFamily="34" charset="0"/>
              </a:endParaRPr>
            </a:p>
          </p:txBody>
        </p:sp>
        <p:sp>
          <p:nvSpPr>
            <p:cNvPr id="175" name="Freeform 174"/>
            <p:cNvSpPr>
              <a:spLocks noChangeAspect="1"/>
            </p:cNvSpPr>
            <p:nvPr/>
          </p:nvSpPr>
          <p:spPr bwMode="black">
            <a:xfrm flipH="1">
              <a:off x="10895769" y="2696592"/>
              <a:ext cx="327208" cy="210081"/>
            </a:xfrm>
            <a:custGeom>
              <a:avLst/>
              <a:gdLst>
                <a:gd name="connsiteX0" fmla="*/ 4635324 w 4635324"/>
                <a:gd name="connsiteY0" fmla="*/ 2786728 h 2974887"/>
                <a:gd name="connsiteX1" fmla="*/ 0 w 4635324"/>
                <a:gd name="connsiteY1" fmla="*/ 2786728 h 2974887"/>
                <a:gd name="connsiteX2" fmla="*/ 0 w 4635324"/>
                <a:gd name="connsiteY2" fmla="*/ 2813608 h 2974887"/>
                <a:gd name="connsiteX3" fmla="*/ 185413 w 4635324"/>
                <a:gd name="connsiteY3" fmla="*/ 2974887 h 2974887"/>
                <a:gd name="connsiteX4" fmla="*/ 4449911 w 4635324"/>
                <a:gd name="connsiteY4" fmla="*/ 2974887 h 2974887"/>
                <a:gd name="connsiteX5" fmla="*/ 4635324 w 4635324"/>
                <a:gd name="connsiteY5" fmla="*/ 2813608 h 2974887"/>
                <a:gd name="connsiteX6" fmla="*/ 4635324 w 4635324"/>
                <a:gd name="connsiteY6" fmla="*/ 2786728 h 2974887"/>
                <a:gd name="connsiteX7" fmla="*/ 4005331 w 4635324"/>
                <a:gd name="connsiteY7" fmla="*/ 205988 h 2974887"/>
                <a:gd name="connsiteX8" fmla="*/ 4005331 w 4635324"/>
                <a:gd name="connsiteY8" fmla="*/ 2473188 h 2974887"/>
                <a:gd name="connsiteX9" fmla="*/ 630009 w 4635324"/>
                <a:gd name="connsiteY9" fmla="*/ 2473188 h 2974887"/>
                <a:gd name="connsiteX10" fmla="*/ 630009 w 4635324"/>
                <a:gd name="connsiteY10" fmla="*/ 205988 h 2974887"/>
                <a:gd name="connsiteX11" fmla="*/ 4115213 w 4635324"/>
                <a:gd name="connsiteY11" fmla="*/ 0 h 2974887"/>
                <a:gd name="connsiteX12" fmla="*/ 520123 w 4635324"/>
                <a:gd name="connsiteY12" fmla="*/ 0 h 2974887"/>
                <a:gd name="connsiteX13" fmla="*/ 391787 w 4635324"/>
                <a:gd name="connsiteY13" fmla="*/ 128336 h 2974887"/>
                <a:gd name="connsiteX14" fmla="*/ 391787 w 4635324"/>
                <a:gd name="connsiteY14" fmla="*/ 2548645 h 2974887"/>
                <a:gd name="connsiteX15" fmla="*/ 520123 w 4635324"/>
                <a:gd name="connsiteY15" fmla="*/ 2676981 h 2974887"/>
                <a:gd name="connsiteX16" fmla="*/ 4115213 w 4635324"/>
                <a:gd name="connsiteY16" fmla="*/ 2676981 h 2974887"/>
                <a:gd name="connsiteX17" fmla="*/ 4243549 w 4635324"/>
                <a:gd name="connsiteY17" fmla="*/ 2548645 h 2974887"/>
                <a:gd name="connsiteX18" fmla="*/ 4243549 w 4635324"/>
                <a:gd name="connsiteY18" fmla="*/ 128336 h 2974887"/>
                <a:gd name="connsiteX19" fmla="*/ 4115213 w 4635324"/>
                <a:gd name="connsiteY19" fmla="*/ 0 h 2974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635324" h="2974887">
                  <a:moveTo>
                    <a:pt x="4635324" y="2786728"/>
                  </a:moveTo>
                  <a:lnTo>
                    <a:pt x="0" y="2786728"/>
                  </a:lnTo>
                  <a:cubicBezTo>
                    <a:pt x="0" y="2813608"/>
                    <a:pt x="0" y="2813608"/>
                    <a:pt x="0" y="2813608"/>
                  </a:cubicBezTo>
                  <a:cubicBezTo>
                    <a:pt x="0" y="2894248"/>
                    <a:pt x="79463" y="2974887"/>
                    <a:pt x="185413" y="2974887"/>
                  </a:cubicBezTo>
                  <a:cubicBezTo>
                    <a:pt x="4449911" y="2974887"/>
                    <a:pt x="4449911" y="2974887"/>
                    <a:pt x="4449911" y="2974887"/>
                  </a:cubicBezTo>
                  <a:cubicBezTo>
                    <a:pt x="4555862" y="2974887"/>
                    <a:pt x="4635324" y="2894248"/>
                    <a:pt x="4635324" y="2813608"/>
                  </a:cubicBezTo>
                  <a:cubicBezTo>
                    <a:pt x="4635324" y="2786728"/>
                    <a:pt x="4635324" y="2786728"/>
                    <a:pt x="4635324" y="2786728"/>
                  </a:cubicBezTo>
                  <a:close/>
                  <a:moveTo>
                    <a:pt x="4005331" y="205988"/>
                  </a:moveTo>
                  <a:lnTo>
                    <a:pt x="4005331" y="2473188"/>
                  </a:lnTo>
                  <a:lnTo>
                    <a:pt x="630009" y="2473188"/>
                  </a:lnTo>
                  <a:lnTo>
                    <a:pt x="630009" y="205988"/>
                  </a:lnTo>
                  <a:close/>
                  <a:moveTo>
                    <a:pt x="4115213" y="0"/>
                  </a:moveTo>
                  <a:lnTo>
                    <a:pt x="520123" y="0"/>
                  </a:lnTo>
                  <a:cubicBezTo>
                    <a:pt x="449244" y="0"/>
                    <a:pt x="391787" y="57457"/>
                    <a:pt x="391787" y="128336"/>
                  </a:cubicBezTo>
                  <a:lnTo>
                    <a:pt x="391787" y="2548645"/>
                  </a:lnTo>
                  <a:cubicBezTo>
                    <a:pt x="391787" y="2619524"/>
                    <a:pt x="449244" y="2676981"/>
                    <a:pt x="520123" y="2676981"/>
                  </a:cubicBezTo>
                  <a:lnTo>
                    <a:pt x="4115213" y="2676981"/>
                  </a:lnTo>
                  <a:cubicBezTo>
                    <a:pt x="4186092" y="2676981"/>
                    <a:pt x="4243549" y="2619524"/>
                    <a:pt x="4243549" y="2548645"/>
                  </a:cubicBezTo>
                  <a:lnTo>
                    <a:pt x="4243549" y="128336"/>
                  </a:lnTo>
                  <a:cubicBezTo>
                    <a:pt x="4243549" y="57457"/>
                    <a:pt x="4186092" y="0"/>
                    <a:pt x="4115213" y="0"/>
                  </a:cubicBezTo>
                  <a:close/>
                </a:path>
              </a:pathLst>
            </a:custGeom>
            <a:solidFill>
              <a:schemeClr val="bg1"/>
            </a:solidFill>
            <a:ln>
              <a:noFill/>
            </a:ln>
          </p:spPr>
          <p:txBody>
            <a:bodyPr vert="horz" wrap="square" lIns="89621" tIns="44811" rIns="89621" bIns="44811" numCol="1" anchor="t" anchorCtr="0" compatLnSpc="1">
              <a:prstTxWarp prst="textNoShape">
                <a:avLst/>
              </a:prstTxWarp>
              <a:noAutofit/>
            </a:bodyPr>
            <a:lstStyle/>
            <a:p>
              <a:pPr marL="0" marR="0" lvl="0" indent="0" defTabSz="914185"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a:ln>
                  <a:noFill/>
                </a:ln>
                <a:solidFill>
                  <a:srgbClr val="FFFFFF"/>
                </a:solidFill>
                <a:effectLst/>
                <a:uLnTx/>
                <a:uFillTx/>
              </a:endParaRPr>
            </a:p>
          </p:txBody>
        </p:sp>
        <p:sp>
          <p:nvSpPr>
            <p:cNvPr id="176" name="Freeform 175"/>
            <p:cNvSpPr>
              <a:spLocks noChangeAspect="1"/>
            </p:cNvSpPr>
            <p:nvPr/>
          </p:nvSpPr>
          <p:spPr bwMode="black">
            <a:xfrm flipH="1">
              <a:off x="10895769" y="1789915"/>
              <a:ext cx="327208" cy="210081"/>
            </a:xfrm>
            <a:custGeom>
              <a:avLst/>
              <a:gdLst>
                <a:gd name="connsiteX0" fmla="*/ 4635324 w 4635324"/>
                <a:gd name="connsiteY0" fmla="*/ 2786728 h 2974887"/>
                <a:gd name="connsiteX1" fmla="*/ 0 w 4635324"/>
                <a:gd name="connsiteY1" fmla="*/ 2786728 h 2974887"/>
                <a:gd name="connsiteX2" fmla="*/ 0 w 4635324"/>
                <a:gd name="connsiteY2" fmla="*/ 2813608 h 2974887"/>
                <a:gd name="connsiteX3" fmla="*/ 185413 w 4635324"/>
                <a:gd name="connsiteY3" fmla="*/ 2974887 h 2974887"/>
                <a:gd name="connsiteX4" fmla="*/ 4449911 w 4635324"/>
                <a:gd name="connsiteY4" fmla="*/ 2974887 h 2974887"/>
                <a:gd name="connsiteX5" fmla="*/ 4635324 w 4635324"/>
                <a:gd name="connsiteY5" fmla="*/ 2813608 h 2974887"/>
                <a:gd name="connsiteX6" fmla="*/ 4635324 w 4635324"/>
                <a:gd name="connsiteY6" fmla="*/ 2786728 h 2974887"/>
                <a:gd name="connsiteX7" fmla="*/ 4005331 w 4635324"/>
                <a:gd name="connsiteY7" fmla="*/ 205988 h 2974887"/>
                <a:gd name="connsiteX8" fmla="*/ 4005331 w 4635324"/>
                <a:gd name="connsiteY8" fmla="*/ 2473188 h 2974887"/>
                <a:gd name="connsiteX9" fmla="*/ 630009 w 4635324"/>
                <a:gd name="connsiteY9" fmla="*/ 2473188 h 2974887"/>
                <a:gd name="connsiteX10" fmla="*/ 630009 w 4635324"/>
                <a:gd name="connsiteY10" fmla="*/ 205988 h 2974887"/>
                <a:gd name="connsiteX11" fmla="*/ 4115213 w 4635324"/>
                <a:gd name="connsiteY11" fmla="*/ 0 h 2974887"/>
                <a:gd name="connsiteX12" fmla="*/ 520123 w 4635324"/>
                <a:gd name="connsiteY12" fmla="*/ 0 h 2974887"/>
                <a:gd name="connsiteX13" fmla="*/ 391787 w 4635324"/>
                <a:gd name="connsiteY13" fmla="*/ 128336 h 2974887"/>
                <a:gd name="connsiteX14" fmla="*/ 391787 w 4635324"/>
                <a:gd name="connsiteY14" fmla="*/ 2548645 h 2974887"/>
                <a:gd name="connsiteX15" fmla="*/ 520123 w 4635324"/>
                <a:gd name="connsiteY15" fmla="*/ 2676981 h 2974887"/>
                <a:gd name="connsiteX16" fmla="*/ 4115213 w 4635324"/>
                <a:gd name="connsiteY16" fmla="*/ 2676981 h 2974887"/>
                <a:gd name="connsiteX17" fmla="*/ 4243549 w 4635324"/>
                <a:gd name="connsiteY17" fmla="*/ 2548645 h 2974887"/>
                <a:gd name="connsiteX18" fmla="*/ 4243549 w 4635324"/>
                <a:gd name="connsiteY18" fmla="*/ 128336 h 2974887"/>
                <a:gd name="connsiteX19" fmla="*/ 4115213 w 4635324"/>
                <a:gd name="connsiteY19" fmla="*/ 0 h 2974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635324" h="2974887">
                  <a:moveTo>
                    <a:pt x="4635324" y="2786728"/>
                  </a:moveTo>
                  <a:lnTo>
                    <a:pt x="0" y="2786728"/>
                  </a:lnTo>
                  <a:cubicBezTo>
                    <a:pt x="0" y="2813608"/>
                    <a:pt x="0" y="2813608"/>
                    <a:pt x="0" y="2813608"/>
                  </a:cubicBezTo>
                  <a:cubicBezTo>
                    <a:pt x="0" y="2894248"/>
                    <a:pt x="79463" y="2974887"/>
                    <a:pt x="185413" y="2974887"/>
                  </a:cubicBezTo>
                  <a:cubicBezTo>
                    <a:pt x="4449911" y="2974887"/>
                    <a:pt x="4449911" y="2974887"/>
                    <a:pt x="4449911" y="2974887"/>
                  </a:cubicBezTo>
                  <a:cubicBezTo>
                    <a:pt x="4555862" y="2974887"/>
                    <a:pt x="4635324" y="2894248"/>
                    <a:pt x="4635324" y="2813608"/>
                  </a:cubicBezTo>
                  <a:cubicBezTo>
                    <a:pt x="4635324" y="2786728"/>
                    <a:pt x="4635324" y="2786728"/>
                    <a:pt x="4635324" y="2786728"/>
                  </a:cubicBezTo>
                  <a:close/>
                  <a:moveTo>
                    <a:pt x="4005331" y="205988"/>
                  </a:moveTo>
                  <a:lnTo>
                    <a:pt x="4005331" y="2473188"/>
                  </a:lnTo>
                  <a:lnTo>
                    <a:pt x="630009" y="2473188"/>
                  </a:lnTo>
                  <a:lnTo>
                    <a:pt x="630009" y="205988"/>
                  </a:lnTo>
                  <a:close/>
                  <a:moveTo>
                    <a:pt x="4115213" y="0"/>
                  </a:moveTo>
                  <a:lnTo>
                    <a:pt x="520123" y="0"/>
                  </a:lnTo>
                  <a:cubicBezTo>
                    <a:pt x="449244" y="0"/>
                    <a:pt x="391787" y="57457"/>
                    <a:pt x="391787" y="128336"/>
                  </a:cubicBezTo>
                  <a:lnTo>
                    <a:pt x="391787" y="2548645"/>
                  </a:lnTo>
                  <a:cubicBezTo>
                    <a:pt x="391787" y="2619524"/>
                    <a:pt x="449244" y="2676981"/>
                    <a:pt x="520123" y="2676981"/>
                  </a:cubicBezTo>
                  <a:lnTo>
                    <a:pt x="4115213" y="2676981"/>
                  </a:lnTo>
                  <a:cubicBezTo>
                    <a:pt x="4186092" y="2676981"/>
                    <a:pt x="4243549" y="2619524"/>
                    <a:pt x="4243549" y="2548645"/>
                  </a:cubicBezTo>
                  <a:lnTo>
                    <a:pt x="4243549" y="128336"/>
                  </a:lnTo>
                  <a:cubicBezTo>
                    <a:pt x="4243549" y="57457"/>
                    <a:pt x="4186092" y="0"/>
                    <a:pt x="4115213" y="0"/>
                  </a:cubicBezTo>
                  <a:close/>
                </a:path>
              </a:pathLst>
            </a:custGeom>
            <a:solidFill>
              <a:schemeClr val="bg1"/>
            </a:solidFill>
            <a:ln>
              <a:noFill/>
            </a:ln>
          </p:spPr>
          <p:txBody>
            <a:bodyPr vert="horz" wrap="square" lIns="89621" tIns="44811" rIns="89621" bIns="44811" numCol="1" anchor="t" anchorCtr="0" compatLnSpc="1">
              <a:prstTxWarp prst="textNoShape">
                <a:avLst/>
              </a:prstTxWarp>
              <a:noAutofit/>
            </a:bodyPr>
            <a:lstStyle/>
            <a:p>
              <a:pPr marL="0" marR="0" lvl="0" indent="0" defTabSz="914185"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a:ln>
                  <a:noFill/>
                </a:ln>
                <a:solidFill>
                  <a:srgbClr val="FFFFFF"/>
                </a:solidFill>
                <a:effectLst/>
                <a:uLnTx/>
                <a:uFillTx/>
              </a:endParaRPr>
            </a:p>
          </p:txBody>
        </p:sp>
        <p:sp>
          <p:nvSpPr>
            <p:cNvPr id="177" name="Freeform 176"/>
            <p:cNvSpPr>
              <a:spLocks noChangeAspect="1"/>
            </p:cNvSpPr>
            <p:nvPr/>
          </p:nvSpPr>
          <p:spPr bwMode="black">
            <a:xfrm>
              <a:off x="11456598" y="1945318"/>
              <a:ext cx="333542" cy="262602"/>
            </a:xfrm>
            <a:custGeom>
              <a:avLst/>
              <a:gdLst>
                <a:gd name="connsiteX0" fmla="*/ 427036 w 1971675"/>
                <a:gd name="connsiteY0" fmla="*/ 1374775 h 1409700"/>
                <a:gd name="connsiteX1" fmla="*/ 1544636 w 1971675"/>
                <a:gd name="connsiteY1" fmla="*/ 1374775 h 1409700"/>
                <a:gd name="connsiteX2" fmla="*/ 1544636 w 1971675"/>
                <a:gd name="connsiteY2" fmla="*/ 1409700 h 1409700"/>
                <a:gd name="connsiteX3" fmla="*/ 427036 w 1971675"/>
                <a:gd name="connsiteY3" fmla="*/ 1409700 h 1409700"/>
                <a:gd name="connsiteX4" fmla="*/ 104775 w 1971675"/>
                <a:gd name="connsiteY4" fmla="*/ 104775 h 1409700"/>
                <a:gd name="connsiteX5" fmla="*/ 104775 w 1971675"/>
                <a:gd name="connsiteY5" fmla="*/ 1028700 h 1409700"/>
                <a:gd name="connsiteX6" fmla="*/ 761999 w 1971675"/>
                <a:gd name="connsiteY6" fmla="*/ 1028700 h 1409700"/>
                <a:gd name="connsiteX7" fmla="*/ 1198562 w 1971675"/>
                <a:gd name="connsiteY7" fmla="*/ 1028700 h 1409700"/>
                <a:gd name="connsiteX8" fmla="*/ 1879600 w 1971675"/>
                <a:gd name="connsiteY8" fmla="*/ 1028700 h 1409700"/>
                <a:gd name="connsiteX9" fmla="*/ 1879600 w 1971675"/>
                <a:gd name="connsiteY9" fmla="*/ 104775 h 1409700"/>
                <a:gd name="connsiteX10" fmla="*/ 985837 w 1971675"/>
                <a:gd name="connsiteY10" fmla="*/ 23812 h 1409700"/>
                <a:gd name="connsiteX11" fmla="*/ 957262 w 1971675"/>
                <a:gd name="connsiteY11" fmla="*/ 46831 h 1409700"/>
                <a:gd name="connsiteX12" fmla="*/ 985837 w 1971675"/>
                <a:gd name="connsiteY12" fmla="*/ 69850 h 1409700"/>
                <a:gd name="connsiteX13" fmla="*/ 1014412 w 1971675"/>
                <a:gd name="connsiteY13" fmla="*/ 46831 h 1409700"/>
                <a:gd name="connsiteX14" fmla="*/ 985837 w 1971675"/>
                <a:gd name="connsiteY14" fmla="*/ 23812 h 1409700"/>
                <a:gd name="connsiteX15" fmla="*/ 103772 w 1971675"/>
                <a:gd name="connsiteY15" fmla="*/ 0 h 1409700"/>
                <a:gd name="connsiteX16" fmla="*/ 1856372 w 1971675"/>
                <a:gd name="connsiteY16" fmla="*/ 0 h 1409700"/>
                <a:gd name="connsiteX17" fmla="*/ 1971675 w 1971675"/>
                <a:gd name="connsiteY17" fmla="*/ 103909 h 1409700"/>
                <a:gd name="connsiteX18" fmla="*/ 1971675 w 1971675"/>
                <a:gd name="connsiteY18" fmla="*/ 1027546 h 1409700"/>
                <a:gd name="connsiteX19" fmla="*/ 1856372 w 1971675"/>
                <a:gd name="connsiteY19" fmla="*/ 1143000 h 1409700"/>
                <a:gd name="connsiteX20" fmla="*/ 1277877 w 1971675"/>
                <a:gd name="connsiteY20" fmla="*/ 1143000 h 1409700"/>
                <a:gd name="connsiteX21" fmla="*/ 1198562 w 1971675"/>
                <a:gd name="connsiteY21" fmla="*/ 1143000 h 1409700"/>
                <a:gd name="connsiteX22" fmla="*/ 1198562 w 1971675"/>
                <a:gd name="connsiteY22" fmla="*/ 1212850 h 1409700"/>
                <a:gd name="connsiteX23" fmla="*/ 1198562 w 1971675"/>
                <a:gd name="connsiteY23" fmla="*/ 1258887 h 1409700"/>
                <a:gd name="connsiteX24" fmla="*/ 1452561 w 1971675"/>
                <a:gd name="connsiteY24" fmla="*/ 1258887 h 1409700"/>
                <a:gd name="connsiteX25" fmla="*/ 1544636 w 1971675"/>
                <a:gd name="connsiteY25" fmla="*/ 1374774 h 1409700"/>
                <a:gd name="connsiteX26" fmla="*/ 427036 w 1971675"/>
                <a:gd name="connsiteY26" fmla="*/ 1374774 h 1409700"/>
                <a:gd name="connsiteX27" fmla="*/ 519111 w 1971675"/>
                <a:gd name="connsiteY27" fmla="*/ 1258887 h 1409700"/>
                <a:gd name="connsiteX28" fmla="*/ 761999 w 1971675"/>
                <a:gd name="connsiteY28" fmla="*/ 1258887 h 1409700"/>
                <a:gd name="connsiteX29" fmla="*/ 761999 w 1971675"/>
                <a:gd name="connsiteY29" fmla="*/ 1212850 h 1409700"/>
                <a:gd name="connsiteX30" fmla="*/ 761999 w 1971675"/>
                <a:gd name="connsiteY30" fmla="*/ 1143000 h 1409700"/>
                <a:gd name="connsiteX31" fmla="*/ 673281 w 1971675"/>
                <a:gd name="connsiteY31" fmla="*/ 1143000 h 1409700"/>
                <a:gd name="connsiteX32" fmla="*/ 103772 w 1971675"/>
                <a:gd name="connsiteY32" fmla="*/ 1143000 h 1409700"/>
                <a:gd name="connsiteX33" fmla="*/ 0 w 1971675"/>
                <a:gd name="connsiteY33" fmla="*/ 1027546 h 1409700"/>
                <a:gd name="connsiteX34" fmla="*/ 0 w 1971675"/>
                <a:gd name="connsiteY34" fmla="*/ 103909 h 1409700"/>
                <a:gd name="connsiteX35" fmla="*/ 103772 w 1971675"/>
                <a:gd name="connsiteY35" fmla="*/ 0 h 1409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971675" h="1409700">
                  <a:moveTo>
                    <a:pt x="427036" y="1374775"/>
                  </a:moveTo>
                  <a:lnTo>
                    <a:pt x="1544636" y="1374775"/>
                  </a:lnTo>
                  <a:lnTo>
                    <a:pt x="1544636" y="1409700"/>
                  </a:lnTo>
                  <a:lnTo>
                    <a:pt x="427036" y="1409700"/>
                  </a:lnTo>
                  <a:close/>
                  <a:moveTo>
                    <a:pt x="104775" y="104775"/>
                  </a:moveTo>
                  <a:lnTo>
                    <a:pt x="104775" y="1028700"/>
                  </a:lnTo>
                  <a:lnTo>
                    <a:pt x="761999" y="1028700"/>
                  </a:lnTo>
                  <a:lnTo>
                    <a:pt x="1198562" y="1028700"/>
                  </a:lnTo>
                  <a:lnTo>
                    <a:pt x="1879600" y="1028700"/>
                  </a:lnTo>
                  <a:lnTo>
                    <a:pt x="1879600" y="104775"/>
                  </a:lnTo>
                  <a:close/>
                  <a:moveTo>
                    <a:pt x="985837" y="23812"/>
                  </a:moveTo>
                  <a:cubicBezTo>
                    <a:pt x="970055" y="23812"/>
                    <a:pt x="957262" y="34118"/>
                    <a:pt x="957262" y="46831"/>
                  </a:cubicBezTo>
                  <a:cubicBezTo>
                    <a:pt x="957262" y="59544"/>
                    <a:pt x="970055" y="69850"/>
                    <a:pt x="985837" y="69850"/>
                  </a:cubicBezTo>
                  <a:cubicBezTo>
                    <a:pt x="1001619" y="69850"/>
                    <a:pt x="1014412" y="59544"/>
                    <a:pt x="1014412" y="46831"/>
                  </a:cubicBezTo>
                  <a:cubicBezTo>
                    <a:pt x="1014412" y="34118"/>
                    <a:pt x="1001619" y="23812"/>
                    <a:pt x="985837" y="23812"/>
                  </a:cubicBezTo>
                  <a:close/>
                  <a:moveTo>
                    <a:pt x="103772" y="0"/>
                  </a:moveTo>
                  <a:cubicBezTo>
                    <a:pt x="1856372" y="0"/>
                    <a:pt x="1856372" y="0"/>
                    <a:pt x="1856372" y="0"/>
                  </a:cubicBezTo>
                  <a:cubicBezTo>
                    <a:pt x="1925554" y="0"/>
                    <a:pt x="1971675" y="46182"/>
                    <a:pt x="1971675" y="103909"/>
                  </a:cubicBezTo>
                  <a:lnTo>
                    <a:pt x="1971675" y="1027546"/>
                  </a:lnTo>
                  <a:cubicBezTo>
                    <a:pt x="1971675" y="1085273"/>
                    <a:pt x="1925554" y="1143000"/>
                    <a:pt x="1856372" y="1143000"/>
                  </a:cubicBezTo>
                  <a:cubicBezTo>
                    <a:pt x="1637297" y="1143000"/>
                    <a:pt x="1445606" y="1143000"/>
                    <a:pt x="1277877" y="1143000"/>
                  </a:cubicBezTo>
                  <a:lnTo>
                    <a:pt x="1198562" y="1143000"/>
                  </a:lnTo>
                  <a:lnTo>
                    <a:pt x="1198562" y="1212850"/>
                  </a:lnTo>
                  <a:lnTo>
                    <a:pt x="1198562" y="1258887"/>
                  </a:lnTo>
                  <a:lnTo>
                    <a:pt x="1452561" y="1258887"/>
                  </a:lnTo>
                  <a:lnTo>
                    <a:pt x="1544636" y="1374774"/>
                  </a:lnTo>
                  <a:lnTo>
                    <a:pt x="427036" y="1374774"/>
                  </a:lnTo>
                  <a:lnTo>
                    <a:pt x="519111" y="1258887"/>
                  </a:lnTo>
                  <a:lnTo>
                    <a:pt x="761999" y="1258887"/>
                  </a:lnTo>
                  <a:lnTo>
                    <a:pt x="761999" y="1212850"/>
                  </a:lnTo>
                  <a:lnTo>
                    <a:pt x="761999" y="1143000"/>
                  </a:lnTo>
                  <a:lnTo>
                    <a:pt x="673281" y="1143000"/>
                  </a:lnTo>
                  <a:cubicBezTo>
                    <a:pt x="103772" y="1143000"/>
                    <a:pt x="103772" y="1143000"/>
                    <a:pt x="103772" y="1143000"/>
                  </a:cubicBezTo>
                  <a:cubicBezTo>
                    <a:pt x="46121" y="1143000"/>
                    <a:pt x="0" y="1085273"/>
                    <a:pt x="0" y="1027546"/>
                  </a:cubicBezTo>
                  <a:cubicBezTo>
                    <a:pt x="0" y="103909"/>
                    <a:pt x="0" y="103909"/>
                    <a:pt x="0" y="103909"/>
                  </a:cubicBezTo>
                  <a:cubicBezTo>
                    <a:pt x="0" y="46182"/>
                    <a:pt x="46121" y="0"/>
                    <a:pt x="103772" y="0"/>
                  </a:cubicBezTo>
                  <a:close/>
                </a:path>
              </a:pathLst>
            </a:cu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9241" tIns="143392" rIns="179241" bIns="143392" numCol="1" spcCol="0" rtlCol="0" fromWordArt="0" anchor="t" anchorCtr="0" forceAA="0" compatLnSpc="1">
              <a:prstTxWarp prst="textNoShape">
                <a:avLst/>
              </a:prstTxWarp>
              <a:noAutofit/>
            </a:bodyPr>
            <a:lstStyle/>
            <a:p>
              <a:pPr marL="0" marR="0" lvl="0" indent="0" algn="ctr" defTabSz="913920" eaLnBrk="1" fontAlgn="base" latinLnBrk="0" hangingPunct="1">
                <a:lnSpc>
                  <a:spcPct val="90000"/>
                </a:lnSpc>
                <a:spcBef>
                  <a:spcPct val="0"/>
                </a:spcBef>
                <a:spcAft>
                  <a:spcPct val="0"/>
                </a:spcAft>
                <a:buClrTx/>
                <a:buSzTx/>
                <a:buFontTx/>
                <a:buNone/>
                <a:tabLst/>
                <a:defRPr/>
              </a:pPr>
              <a:endParaRPr kumimoji="0" lang="en-US" sz="2000" b="0" i="0" u="none" strike="noStrike" kern="0" cap="none" spc="0" normalizeH="0" baseline="0" noProof="0" dirty="0">
                <a:ln>
                  <a:noFill/>
                </a:ln>
                <a:gradFill>
                  <a:gsLst>
                    <a:gs pos="0">
                      <a:srgbClr val="FFFFFF"/>
                    </a:gs>
                    <a:gs pos="100000">
                      <a:srgbClr val="FFFFFF"/>
                    </a:gs>
                  </a:gsLst>
                  <a:lin ang="5400000" scaled="0"/>
                </a:gradFill>
                <a:effectLst/>
                <a:uLnTx/>
                <a:uFillTx/>
                <a:ea typeface="Segoe UI" pitchFamily="34" charset="0"/>
                <a:cs typeface="Segoe UI" pitchFamily="34" charset="0"/>
              </a:endParaRPr>
            </a:p>
          </p:txBody>
        </p:sp>
        <p:sp>
          <p:nvSpPr>
            <p:cNvPr id="178" name="Freeform 25"/>
            <p:cNvSpPr>
              <a:spLocks noChangeAspect="1" noEditPoints="1"/>
            </p:cNvSpPr>
            <p:nvPr/>
          </p:nvSpPr>
          <p:spPr bwMode="black">
            <a:xfrm>
              <a:off x="12023760" y="2258093"/>
              <a:ext cx="262602" cy="180401"/>
            </a:xfrm>
            <a:custGeom>
              <a:avLst/>
              <a:gdLst>
                <a:gd name="T0" fmla="*/ 2442 w 2470"/>
                <a:gd name="T1" fmla="*/ 0 h 1695"/>
                <a:gd name="T2" fmla="*/ 28 w 2470"/>
                <a:gd name="T3" fmla="*/ 0 h 1695"/>
                <a:gd name="T4" fmla="*/ 0 w 2470"/>
                <a:gd name="T5" fmla="*/ 28 h 1695"/>
                <a:gd name="T6" fmla="*/ 0 w 2470"/>
                <a:gd name="T7" fmla="*/ 1667 h 1695"/>
                <a:gd name="T8" fmla="*/ 28 w 2470"/>
                <a:gd name="T9" fmla="*/ 1695 h 1695"/>
                <a:gd name="T10" fmla="*/ 2442 w 2470"/>
                <a:gd name="T11" fmla="*/ 1695 h 1695"/>
                <a:gd name="T12" fmla="*/ 2470 w 2470"/>
                <a:gd name="T13" fmla="*/ 1667 h 1695"/>
                <a:gd name="T14" fmla="*/ 2470 w 2470"/>
                <a:gd name="T15" fmla="*/ 28 h 1695"/>
                <a:gd name="T16" fmla="*/ 2442 w 2470"/>
                <a:gd name="T17" fmla="*/ 0 h 1695"/>
                <a:gd name="T18" fmla="*/ 2345 w 2470"/>
                <a:gd name="T19" fmla="*/ 1593 h 1695"/>
                <a:gd name="T20" fmla="*/ 124 w 2470"/>
                <a:gd name="T21" fmla="*/ 1593 h 1695"/>
                <a:gd name="T22" fmla="*/ 124 w 2470"/>
                <a:gd name="T23" fmla="*/ 101 h 1695"/>
                <a:gd name="T24" fmla="*/ 2345 w 2470"/>
                <a:gd name="T25" fmla="*/ 101 h 1695"/>
                <a:gd name="T26" fmla="*/ 2345 w 2470"/>
                <a:gd name="T27" fmla="*/ 1593 h 1695"/>
                <a:gd name="T28" fmla="*/ 2403 w 2470"/>
                <a:gd name="T29" fmla="*/ 880 h 1695"/>
                <a:gd name="T30" fmla="*/ 2372 w 2470"/>
                <a:gd name="T31" fmla="*/ 876 h 1695"/>
                <a:gd name="T32" fmla="*/ 2372 w 2470"/>
                <a:gd name="T33" fmla="*/ 850 h 1695"/>
                <a:gd name="T34" fmla="*/ 2403 w 2470"/>
                <a:gd name="T35" fmla="*/ 850 h 1695"/>
                <a:gd name="T36" fmla="*/ 2403 w 2470"/>
                <a:gd name="T37" fmla="*/ 880 h 1695"/>
                <a:gd name="T38" fmla="*/ 2403 w 2470"/>
                <a:gd name="T39" fmla="*/ 847 h 1695"/>
                <a:gd name="T40" fmla="*/ 2372 w 2470"/>
                <a:gd name="T41" fmla="*/ 847 h 1695"/>
                <a:gd name="T42" fmla="*/ 2372 w 2470"/>
                <a:gd name="T43" fmla="*/ 822 h 1695"/>
                <a:gd name="T44" fmla="*/ 2403 w 2470"/>
                <a:gd name="T45" fmla="*/ 818 h 1695"/>
                <a:gd name="T46" fmla="*/ 2403 w 2470"/>
                <a:gd name="T47" fmla="*/ 847 h 1695"/>
                <a:gd name="T48" fmla="*/ 2446 w 2470"/>
                <a:gd name="T49" fmla="*/ 886 h 1695"/>
                <a:gd name="T50" fmla="*/ 2406 w 2470"/>
                <a:gd name="T51" fmla="*/ 880 h 1695"/>
                <a:gd name="T52" fmla="*/ 2406 w 2470"/>
                <a:gd name="T53" fmla="*/ 850 h 1695"/>
                <a:gd name="T54" fmla="*/ 2446 w 2470"/>
                <a:gd name="T55" fmla="*/ 850 h 1695"/>
                <a:gd name="T56" fmla="*/ 2446 w 2470"/>
                <a:gd name="T57" fmla="*/ 886 h 1695"/>
                <a:gd name="T58" fmla="*/ 2446 w 2470"/>
                <a:gd name="T59" fmla="*/ 847 h 1695"/>
                <a:gd name="T60" fmla="*/ 2406 w 2470"/>
                <a:gd name="T61" fmla="*/ 847 h 1695"/>
                <a:gd name="T62" fmla="*/ 2406 w 2470"/>
                <a:gd name="T63" fmla="*/ 818 h 1695"/>
                <a:gd name="T64" fmla="*/ 2446 w 2470"/>
                <a:gd name="T65" fmla="*/ 812 h 1695"/>
                <a:gd name="T66" fmla="*/ 2446 w 2470"/>
                <a:gd name="T67" fmla="*/ 847 h 1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470" h="1695">
                  <a:moveTo>
                    <a:pt x="2442" y="0"/>
                  </a:moveTo>
                  <a:cubicBezTo>
                    <a:pt x="28" y="0"/>
                    <a:pt x="28" y="0"/>
                    <a:pt x="28" y="0"/>
                  </a:cubicBezTo>
                  <a:cubicBezTo>
                    <a:pt x="12" y="0"/>
                    <a:pt x="0" y="12"/>
                    <a:pt x="0" y="28"/>
                  </a:cubicBezTo>
                  <a:cubicBezTo>
                    <a:pt x="0" y="1667"/>
                    <a:pt x="0" y="1667"/>
                    <a:pt x="0" y="1667"/>
                  </a:cubicBezTo>
                  <a:cubicBezTo>
                    <a:pt x="0" y="1682"/>
                    <a:pt x="12" y="1695"/>
                    <a:pt x="28" y="1695"/>
                  </a:cubicBezTo>
                  <a:cubicBezTo>
                    <a:pt x="2442" y="1695"/>
                    <a:pt x="2442" y="1695"/>
                    <a:pt x="2442" y="1695"/>
                  </a:cubicBezTo>
                  <a:cubicBezTo>
                    <a:pt x="2458" y="1695"/>
                    <a:pt x="2470" y="1682"/>
                    <a:pt x="2470" y="1667"/>
                  </a:cubicBezTo>
                  <a:cubicBezTo>
                    <a:pt x="2470" y="28"/>
                    <a:pt x="2470" y="28"/>
                    <a:pt x="2470" y="28"/>
                  </a:cubicBezTo>
                  <a:cubicBezTo>
                    <a:pt x="2470" y="12"/>
                    <a:pt x="2458" y="0"/>
                    <a:pt x="2442" y="0"/>
                  </a:cubicBezTo>
                  <a:close/>
                  <a:moveTo>
                    <a:pt x="2345" y="1593"/>
                  </a:moveTo>
                  <a:cubicBezTo>
                    <a:pt x="124" y="1593"/>
                    <a:pt x="124" y="1593"/>
                    <a:pt x="124" y="1593"/>
                  </a:cubicBezTo>
                  <a:cubicBezTo>
                    <a:pt x="124" y="101"/>
                    <a:pt x="124" y="101"/>
                    <a:pt x="124" y="101"/>
                  </a:cubicBezTo>
                  <a:cubicBezTo>
                    <a:pt x="2345" y="101"/>
                    <a:pt x="2345" y="101"/>
                    <a:pt x="2345" y="101"/>
                  </a:cubicBezTo>
                  <a:lnTo>
                    <a:pt x="2345" y="1593"/>
                  </a:lnTo>
                  <a:close/>
                  <a:moveTo>
                    <a:pt x="2403" y="880"/>
                  </a:moveTo>
                  <a:cubicBezTo>
                    <a:pt x="2372" y="876"/>
                    <a:pt x="2372" y="876"/>
                    <a:pt x="2372" y="876"/>
                  </a:cubicBezTo>
                  <a:cubicBezTo>
                    <a:pt x="2372" y="850"/>
                    <a:pt x="2372" y="850"/>
                    <a:pt x="2372" y="850"/>
                  </a:cubicBezTo>
                  <a:cubicBezTo>
                    <a:pt x="2403" y="850"/>
                    <a:pt x="2403" y="850"/>
                    <a:pt x="2403" y="850"/>
                  </a:cubicBezTo>
                  <a:lnTo>
                    <a:pt x="2403" y="880"/>
                  </a:lnTo>
                  <a:close/>
                  <a:moveTo>
                    <a:pt x="2403" y="847"/>
                  </a:moveTo>
                  <a:cubicBezTo>
                    <a:pt x="2372" y="847"/>
                    <a:pt x="2372" y="847"/>
                    <a:pt x="2372" y="847"/>
                  </a:cubicBezTo>
                  <a:cubicBezTo>
                    <a:pt x="2372" y="822"/>
                    <a:pt x="2372" y="822"/>
                    <a:pt x="2372" y="822"/>
                  </a:cubicBezTo>
                  <a:cubicBezTo>
                    <a:pt x="2403" y="818"/>
                    <a:pt x="2403" y="818"/>
                    <a:pt x="2403" y="818"/>
                  </a:cubicBezTo>
                  <a:lnTo>
                    <a:pt x="2403" y="847"/>
                  </a:lnTo>
                  <a:close/>
                  <a:moveTo>
                    <a:pt x="2446" y="886"/>
                  </a:moveTo>
                  <a:cubicBezTo>
                    <a:pt x="2406" y="880"/>
                    <a:pt x="2406" y="880"/>
                    <a:pt x="2406" y="880"/>
                  </a:cubicBezTo>
                  <a:cubicBezTo>
                    <a:pt x="2406" y="850"/>
                    <a:pt x="2406" y="850"/>
                    <a:pt x="2406" y="850"/>
                  </a:cubicBezTo>
                  <a:cubicBezTo>
                    <a:pt x="2446" y="850"/>
                    <a:pt x="2446" y="850"/>
                    <a:pt x="2446" y="850"/>
                  </a:cubicBezTo>
                  <a:lnTo>
                    <a:pt x="2446" y="886"/>
                  </a:lnTo>
                  <a:close/>
                  <a:moveTo>
                    <a:pt x="2446" y="847"/>
                  </a:moveTo>
                  <a:cubicBezTo>
                    <a:pt x="2406" y="847"/>
                    <a:pt x="2406" y="847"/>
                    <a:pt x="2406" y="847"/>
                  </a:cubicBezTo>
                  <a:cubicBezTo>
                    <a:pt x="2406" y="818"/>
                    <a:pt x="2406" y="818"/>
                    <a:pt x="2406" y="818"/>
                  </a:cubicBezTo>
                  <a:cubicBezTo>
                    <a:pt x="2446" y="812"/>
                    <a:pt x="2446" y="812"/>
                    <a:pt x="2446" y="812"/>
                  </a:cubicBezTo>
                  <a:lnTo>
                    <a:pt x="2446" y="847"/>
                  </a:lnTo>
                  <a:close/>
                </a:path>
              </a:pathLst>
            </a:custGeom>
            <a:solidFill>
              <a:schemeClr val="bg1"/>
            </a:solidFill>
            <a:ln>
              <a:noFill/>
            </a:ln>
          </p:spPr>
          <p:txBody>
            <a:bodyPr vert="horz" wrap="square" lIns="89621" tIns="44811" rIns="89621" bIns="44811" numCol="1" anchor="t" anchorCtr="0" compatLnSpc="1">
              <a:prstTxWarp prst="textNoShape">
                <a:avLst/>
              </a:prstTxWarp>
            </a:bodyPr>
            <a:lstStyle/>
            <a:p>
              <a:pPr marL="0" marR="0" lvl="0" indent="0" defTabSz="914185"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a:ln>
                  <a:noFill/>
                </a:ln>
                <a:solidFill>
                  <a:srgbClr val="FFFFFF"/>
                </a:solidFill>
                <a:effectLst/>
                <a:uLnTx/>
                <a:uFillTx/>
              </a:endParaRPr>
            </a:p>
          </p:txBody>
        </p:sp>
        <p:sp>
          <p:nvSpPr>
            <p:cNvPr id="179" name="Freeform 25"/>
            <p:cNvSpPr>
              <a:spLocks noChangeAspect="1" noEditPoints="1"/>
            </p:cNvSpPr>
            <p:nvPr/>
          </p:nvSpPr>
          <p:spPr bwMode="black">
            <a:xfrm>
              <a:off x="12023760" y="1804755"/>
              <a:ext cx="262602" cy="180401"/>
            </a:xfrm>
            <a:custGeom>
              <a:avLst/>
              <a:gdLst>
                <a:gd name="T0" fmla="*/ 2442 w 2470"/>
                <a:gd name="T1" fmla="*/ 0 h 1695"/>
                <a:gd name="T2" fmla="*/ 28 w 2470"/>
                <a:gd name="T3" fmla="*/ 0 h 1695"/>
                <a:gd name="T4" fmla="*/ 0 w 2470"/>
                <a:gd name="T5" fmla="*/ 28 h 1695"/>
                <a:gd name="T6" fmla="*/ 0 w 2470"/>
                <a:gd name="T7" fmla="*/ 1667 h 1695"/>
                <a:gd name="T8" fmla="*/ 28 w 2470"/>
                <a:gd name="T9" fmla="*/ 1695 h 1695"/>
                <a:gd name="T10" fmla="*/ 2442 w 2470"/>
                <a:gd name="T11" fmla="*/ 1695 h 1695"/>
                <a:gd name="T12" fmla="*/ 2470 w 2470"/>
                <a:gd name="T13" fmla="*/ 1667 h 1695"/>
                <a:gd name="T14" fmla="*/ 2470 w 2470"/>
                <a:gd name="T15" fmla="*/ 28 h 1695"/>
                <a:gd name="T16" fmla="*/ 2442 w 2470"/>
                <a:gd name="T17" fmla="*/ 0 h 1695"/>
                <a:gd name="T18" fmla="*/ 2345 w 2470"/>
                <a:gd name="T19" fmla="*/ 1593 h 1695"/>
                <a:gd name="T20" fmla="*/ 124 w 2470"/>
                <a:gd name="T21" fmla="*/ 1593 h 1695"/>
                <a:gd name="T22" fmla="*/ 124 w 2470"/>
                <a:gd name="T23" fmla="*/ 101 h 1695"/>
                <a:gd name="T24" fmla="*/ 2345 w 2470"/>
                <a:gd name="T25" fmla="*/ 101 h 1695"/>
                <a:gd name="T26" fmla="*/ 2345 w 2470"/>
                <a:gd name="T27" fmla="*/ 1593 h 1695"/>
                <a:gd name="T28" fmla="*/ 2403 w 2470"/>
                <a:gd name="T29" fmla="*/ 880 h 1695"/>
                <a:gd name="T30" fmla="*/ 2372 w 2470"/>
                <a:gd name="T31" fmla="*/ 876 h 1695"/>
                <a:gd name="T32" fmla="*/ 2372 w 2470"/>
                <a:gd name="T33" fmla="*/ 850 h 1695"/>
                <a:gd name="T34" fmla="*/ 2403 w 2470"/>
                <a:gd name="T35" fmla="*/ 850 h 1695"/>
                <a:gd name="T36" fmla="*/ 2403 w 2470"/>
                <a:gd name="T37" fmla="*/ 880 h 1695"/>
                <a:gd name="T38" fmla="*/ 2403 w 2470"/>
                <a:gd name="T39" fmla="*/ 847 h 1695"/>
                <a:gd name="T40" fmla="*/ 2372 w 2470"/>
                <a:gd name="T41" fmla="*/ 847 h 1695"/>
                <a:gd name="T42" fmla="*/ 2372 w 2470"/>
                <a:gd name="T43" fmla="*/ 822 h 1695"/>
                <a:gd name="T44" fmla="*/ 2403 w 2470"/>
                <a:gd name="T45" fmla="*/ 818 h 1695"/>
                <a:gd name="T46" fmla="*/ 2403 w 2470"/>
                <a:gd name="T47" fmla="*/ 847 h 1695"/>
                <a:gd name="T48" fmla="*/ 2446 w 2470"/>
                <a:gd name="T49" fmla="*/ 886 h 1695"/>
                <a:gd name="T50" fmla="*/ 2406 w 2470"/>
                <a:gd name="T51" fmla="*/ 880 h 1695"/>
                <a:gd name="T52" fmla="*/ 2406 w 2470"/>
                <a:gd name="T53" fmla="*/ 850 h 1695"/>
                <a:gd name="T54" fmla="*/ 2446 w 2470"/>
                <a:gd name="T55" fmla="*/ 850 h 1695"/>
                <a:gd name="T56" fmla="*/ 2446 w 2470"/>
                <a:gd name="T57" fmla="*/ 886 h 1695"/>
                <a:gd name="T58" fmla="*/ 2446 w 2470"/>
                <a:gd name="T59" fmla="*/ 847 h 1695"/>
                <a:gd name="T60" fmla="*/ 2406 w 2470"/>
                <a:gd name="T61" fmla="*/ 847 h 1695"/>
                <a:gd name="T62" fmla="*/ 2406 w 2470"/>
                <a:gd name="T63" fmla="*/ 818 h 1695"/>
                <a:gd name="T64" fmla="*/ 2446 w 2470"/>
                <a:gd name="T65" fmla="*/ 812 h 1695"/>
                <a:gd name="T66" fmla="*/ 2446 w 2470"/>
                <a:gd name="T67" fmla="*/ 847 h 1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470" h="1695">
                  <a:moveTo>
                    <a:pt x="2442" y="0"/>
                  </a:moveTo>
                  <a:cubicBezTo>
                    <a:pt x="28" y="0"/>
                    <a:pt x="28" y="0"/>
                    <a:pt x="28" y="0"/>
                  </a:cubicBezTo>
                  <a:cubicBezTo>
                    <a:pt x="12" y="0"/>
                    <a:pt x="0" y="12"/>
                    <a:pt x="0" y="28"/>
                  </a:cubicBezTo>
                  <a:cubicBezTo>
                    <a:pt x="0" y="1667"/>
                    <a:pt x="0" y="1667"/>
                    <a:pt x="0" y="1667"/>
                  </a:cubicBezTo>
                  <a:cubicBezTo>
                    <a:pt x="0" y="1682"/>
                    <a:pt x="12" y="1695"/>
                    <a:pt x="28" y="1695"/>
                  </a:cubicBezTo>
                  <a:cubicBezTo>
                    <a:pt x="2442" y="1695"/>
                    <a:pt x="2442" y="1695"/>
                    <a:pt x="2442" y="1695"/>
                  </a:cubicBezTo>
                  <a:cubicBezTo>
                    <a:pt x="2458" y="1695"/>
                    <a:pt x="2470" y="1682"/>
                    <a:pt x="2470" y="1667"/>
                  </a:cubicBezTo>
                  <a:cubicBezTo>
                    <a:pt x="2470" y="28"/>
                    <a:pt x="2470" y="28"/>
                    <a:pt x="2470" y="28"/>
                  </a:cubicBezTo>
                  <a:cubicBezTo>
                    <a:pt x="2470" y="12"/>
                    <a:pt x="2458" y="0"/>
                    <a:pt x="2442" y="0"/>
                  </a:cubicBezTo>
                  <a:close/>
                  <a:moveTo>
                    <a:pt x="2345" y="1593"/>
                  </a:moveTo>
                  <a:cubicBezTo>
                    <a:pt x="124" y="1593"/>
                    <a:pt x="124" y="1593"/>
                    <a:pt x="124" y="1593"/>
                  </a:cubicBezTo>
                  <a:cubicBezTo>
                    <a:pt x="124" y="101"/>
                    <a:pt x="124" y="101"/>
                    <a:pt x="124" y="101"/>
                  </a:cubicBezTo>
                  <a:cubicBezTo>
                    <a:pt x="2345" y="101"/>
                    <a:pt x="2345" y="101"/>
                    <a:pt x="2345" y="101"/>
                  </a:cubicBezTo>
                  <a:lnTo>
                    <a:pt x="2345" y="1593"/>
                  </a:lnTo>
                  <a:close/>
                  <a:moveTo>
                    <a:pt x="2403" y="880"/>
                  </a:moveTo>
                  <a:cubicBezTo>
                    <a:pt x="2372" y="876"/>
                    <a:pt x="2372" y="876"/>
                    <a:pt x="2372" y="876"/>
                  </a:cubicBezTo>
                  <a:cubicBezTo>
                    <a:pt x="2372" y="850"/>
                    <a:pt x="2372" y="850"/>
                    <a:pt x="2372" y="850"/>
                  </a:cubicBezTo>
                  <a:cubicBezTo>
                    <a:pt x="2403" y="850"/>
                    <a:pt x="2403" y="850"/>
                    <a:pt x="2403" y="850"/>
                  </a:cubicBezTo>
                  <a:lnTo>
                    <a:pt x="2403" y="880"/>
                  </a:lnTo>
                  <a:close/>
                  <a:moveTo>
                    <a:pt x="2403" y="847"/>
                  </a:moveTo>
                  <a:cubicBezTo>
                    <a:pt x="2372" y="847"/>
                    <a:pt x="2372" y="847"/>
                    <a:pt x="2372" y="847"/>
                  </a:cubicBezTo>
                  <a:cubicBezTo>
                    <a:pt x="2372" y="822"/>
                    <a:pt x="2372" y="822"/>
                    <a:pt x="2372" y="822"/>
                  </a:cubicBezTo>
                  <a:cubicBezTo>
                    <a:pt x="2403" y="818"/>
                    <a:pt x="2403" y="818"/>
                    <a:pt x="2403" y="818"/>
                  </a:cubicBezTo>
                  <a:lnTo>
                    <a:pt x="2403" y="847"/>
                  </a:lnTo>
                  <a:close/>
                  <a:moveTo>
                    <a:pt x="2446" y="886"/>
                  </a:moveTo>
                  <a:cubicBezTo>
                    <a:pt x="2406" y="880"/>
                    <a:pt x="2406" y="880"/>
                    <a:pt x="2406" y="880"/>
                  </a:cubicBezTo>
                  <a:cubicBezTo>
                    <a:pt x="2406" y="850"/>
                    <a:pt x="2406" y="850"/>
                    <a:pt x="2406" y="850"/>
                  </a:cubicBezTo>
                  <a:cubicBezTo>
                    <a:pt x="2446" y="850"/>
                    <a:pt x="2446" y="850"/>
                    <a:pt x="2446" y="850"/>
                  </a:cubicBezTo>
                  <a:lnTo>
                    <a:pt x="2446" y="886"/>
                  </a:lnTo>
                  <a:close/>
                  <a:moveTo>
                    <a:pt x="2446" y="847"/>
                  </a:moveTo>
                  <a:cubicBezTo>
                    <a:pt x="2406" y="847"/>
                    <a:pt x="2406" y="847"/>
                    <a:pt x="2406" y="847"/>
                  </a:cubicBezTo>
                  <a:cubicBezTo>
                    <a:pt x="2406" y="818"/>
                    <a:pt x="2406" y="818"/>
                    <a:pt x="2406" y="818"/>
                  </a:cubicBezTo>
                  <a:cubicBezTo>
                    <a:pt x="2446" y="812"/>
                    <a:pt x="2446" y="812"/>
                    <a:pt x="2446" y="812"/>
                  </a:cubicBezTo>
                  <a:lnTo>
                    <a:pt x="2446" y="847"/>
                  </a:lnTo>
                  <a:close/>
                </a:path>
              </a:pathLst>
            </a:custGeom>
            <a:solidFill>
              <a:schemeClr val="bg1"/>
            </a:solidFill>
            <a:ln>
              <a:noFill/>
            </a:ln>
          </p:spPr>
          <p:txBody>
            <a:bodyPr vert="horz" wrap="square" lIns="89621" tIns="44811" rIns="89621" bIns="44811" numCol="1" anchor="t" anchorCtr="0" compatLnSpc="1">
              <a:prstTxWarp prst="textNoShape">
                <a:avLst/>
              </a:prstTxWarp>
            </a:bodyPr>
            <a:lstStyle/>
            <a:p>
              <a:pPr marL="0" marR="0" lvl="0" indent="0" defTabSz="914185"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a:ln>
                  <a:noFill/>
                </a:ln>
                <a:solidFill>
                  <a:srgbClr val="FFFFFF"/>
                </a:solidFill>
                <a:effectLst/>
                <a:uLnTx/>
                <a:uFillTx/>
              </a:endParaRPr>
            </a:p>
          </p:txBody>
        </p:sp>
        <p:cxnSp>
          <p:nvCxnSpPr>
            <p:cNvPr id="180" name="Straight Arrow Connector 179"/>
            <p:cNvCxnSpPr/>
            <p:nvPr/>
          </p:nvCxnSpPr>
          <p:spPr>
            <a:xfrm flipV="1">
              <a:off x="11623369" y="2228027"/>
              <a:ext cx="0" cy="285598"/>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81" name="Straight Arrow Connector 180"/>
            <p:cNvCxnSpPr/>
            <p:nvPr/>
          </p:nvCxnSpPr>
          <p:spPr>
            <a:xfrm flipH="1" flipV="1">
              <a:off x="11222977" y="2052626"/>
              <a:ext cx="775108" cy="617349"/>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82" name="Straight Arrow Connector 181"/>
            <p:cNvCxnSpPr/>
            <p:nvPr/>
          </p:nvCxnSpPr>
          <p:spPr>
            <a:xfrm>
              <a:off x="12148198" y="2012668"/>
              <a:ext cx="0" cy="215598"/>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83" name="Straight Arrow Connector 182"/>
            <p:cNvCxnSpPr/>
            <p:nvPr/>
          </p:nvCxnSpPr>
          <p:spPr>
            <a:xfrm>
              <a:off x="12148198" y="2466567"/>
              <a:ext cx="0" cy="215598"/>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84" name="Straight Arrow Connector 183"/>
            <p:cNvCxnSpPr/>
            <p:nvPr/>
          </p:nvCxnSpPr>
          <p:spPr>
            <a:xfrm flipV="1">
              <a:off x="11215643" y="2691079"/>
              <a:ext cx="204307" cy="114815"/>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85" name="Straight Arrow Connector 184"/>
            <p:cNvCxnSpPr/>
            <p:nvPr/>
          </p:nvCxnSpPr>
          <p:spPr>
            <a:xfrm>
              <a:off x="11061891" y="2466567"/>
              <a:ext cx="0" cy="215598"/>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86" name="Straight Arrow Connector 185"/>
            <p:cNvCxnSpPr/>
            <p:nvPr/>
          </p:nvCxnSpPr>
          <p:spPr>
            <a:xfrm>
              <a:off x="11061891" y="2009367"/>
              <a:ext cx="0" cy="215598"/>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87" name="Straight Arrow Connector 186"/>
            <p:cNvCxnSpPr/>
            <p:nvPr/>
          </p:nvCxnSpPr>
          <p:spPr>
            <a:xfrm flipH="1" flipV="1">
              <a:off x="11222977" y="1879196"/>
              <a:ext cx="775108" cy="5985"/>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88" name="Straight Arrow Connector 187"/>
            <p:cNvCxnSpPr/>
            <p:nvPr/>
          </p:nvCxnSpPr>
          <p:spPr>
            <a:xfrm flipH="1" flipV="1">
              <a:off x="11222977" y="2368789"/>
              <a:ext cx="775108" cy="5985"/>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89" name="Straight Arrow Connector 188"/>
            <p:cNvCxnSpPr/>
            <p:nvPr/>
          </p:nvCxnSpPr>
          <p:spPr>
            <a:xfrm flipV="1">
              <a:off x="11255170" y="2052626"/>
              <a:ext cx="775108" cy="617349"/>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90" name="Straight Arrow Connector 189"/>
            <p:cNvCxnSpPr/>
            <p:nvPr/>
          </p:nvCxnSpPr>
          <p:spPr>
            <a:xfrm flipH="1" flipV="1">
              <a:off x="11804796" y="2691079"/>
              <a:ext cx="204307" cy="114815"/>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91" name="Straight Arrow Connector 190"/>
            <p:cNvCxnSpPr/>
            <p:nvPr/>
          </p:nvCxnSpPr>
          <p:spPr>
            <a:xfrm flipH="1">
              <a:off x="11804796" y="1951959"/>
              <a:ext cx="204307" cy="114815"/>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92" name="Straight Arrow Connector 191"/>
            <p:cNvCxnSpPr/>
            <p:nvPr/>
          </p:nvCxnSpPr>
          <p:spPr>
            <a:xfrm>
              <a:off x="11207331" y="1951959"/>
              <a:ext cx="204307" cy="114815"/>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93" name="Straight Arrow Connector 192"/>
            <p:cNvCxnSpPr/>
            <p:nvPr/>
          </p:nvCxnSpPr>
          <p:spPr>
            <a:xfrm flipV="1">
              <a:off x="11215643" y="2159403"/>
              <a:ext cx="204307" cy="114815"/>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94" name="Straight Arrow Connector 193"/>
            <p:cNvCxnSpPr/>
            <p:nvPr/>
          </p:nvCxnSpPr>
          <p:spPr>
            <a:xfrm flipH="1" flipV="1">
              <a:off x="11806578" y="2159403"/>
              <a:ext cx="204307" cy="114815"/>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95" name="Straight Arrow Connector 194"/>
            <p:cNvCxnSpPr/>
            <p:nvPr/>
          </p:nvCxnSpPr>
          <p:spPr>
            <a:xfrm flipH="1" flipV="1">
              <a:off x="11237633" y="2436610"/>
              <a:ext cx="204307" cy="114815"/>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96" name="Straight Arrow Connector 195"/>
            <p:cNvCxnSpPr/>
            <p:nvPr/>
          </p:nvCxnSpPr>
          <p:spPr>
            <a:xfrm flipV="1">
              <a:off x="11799287" y="2436610"/>
              <a:ext cx="204307" cy="114815"/>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97" name="Straight Arrow Connector 196"/>
            <p:cNvCxnSpPr/>
            <p:nvPr/>
          </p:nvCxnSpPr>
          <p:spPr>
            <a:xfrm flipH="1" flipV="1">
              <a:off x="11222977" y="2868547"/>
              <a:ext cx="775108" cy="5985"/>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98" name="Straight Arrow Connector 197"/>
            <p:cNvCxnSpPr/>
            <p:nvPr/>
          </p:nvCxnSpPr>
          <p:spPr>
            <a:xfrm flipH="1" flipV="1">
              <a:off x="11229498" y="2046052"/>
              <a:ext cx="350826" cy="459266"/>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99" name="Straight Arrow Connector 198"/>
            <p:cNvCxnSpPr/>
            <p:nvPr/>
          </p:nvCxnSpPr>
          <p:spPr>
            <a:xfrm flipV="1">
              <a:off x="11683772" y="2046052"/>
              <a:ext cx="350826" cy="459266"/>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200" name="Straight Arrow Connector 199"/>
            <p:cNvCxnSpPr/>
            <p:nvPr/>
          </p:nvCxnSpPr>
          <p:spPr>
            <a:xfrm flipV="1">
              <a:off x="11271453" y="2226955"/>
              <a:ext cx="283370" cy="429136"/>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201" name="Straight Arrow Connector 200"/>
            <p:cNvCxnSpPr/>
            <p:nvPr/>
          </p:nvCxnSpPr>
          <p:spPr>
            <a:xfrm flipH="1" flipV="1">
              <a:off x="11698983" y="2226955"/>
              <a:ext cx="299102" cy="439234"/>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grpSp>
      <p:pic>
        <p:nvPicPr>
          <p:cNvPr id="138" name="Graphic 137" descr="Close with solid fill">
            <a:extLst>
              <a:ext uri="{FF2B5EF4-FFF2-40B4-BE49-F238E27FC236}">
                <a16:creationId xmlns:a16="http://schemas.microsoft.com/office/drawing/2014/main" id="{51BBF2B4-5258-408B-B4F4-644401A8D05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967057" y="2077436"/>
            <a:ext cx="417563" cy="417563"/>
          </a:xfrm>
          <a:prstGeom prst="rect">
            <a:avLst/>
          </a:prstGeom>
        </p:spPr>
      </p:pic>
      <p:pic>
        <p:nvPicPr>
          <p:cNvPr id="7" name="Graphic 6" descr="Crash outline">
            <a:extLst>
              <a:ext uri="{FF2B5EF4-FFF2-40B4-BE49-F238E27FC236}">
                <a16:creationId xmlns:a16="http://schemas.microsoft.com/office/drawing/2014/main" id="{23B3E13C-E5A3-403F-B079-472F0A1A385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836583" y="2845587"/>
            <a:ext cx="914400" cy="914400"/>
          </a:xfrm>
          <a:prstGeom prst="rect">
            <a:avLst/>
          </a:prstGeom>
        </p:spPr>
      </p:pic>
      <p:pic>
        <p:nvPicPr>
          <p:cNvPr id="11" name="Graphic 10" descr="Bar graph with downward trend with solid fill">
            <a:extLst>
              <a:ext uri="{FF2B5EF4-FFF2-40B4-BE49-F238E27FC236}">
                <a16:creationId xmlns:a16="http://schemas.microsoft.com/office/drawing/2014/main" id="{EB6CA2E9-4F78-4AA0-BF60-61D36E642C8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471074" y="2857875"/>
            <a:ext cx="914400" cy="914400"/>
          </a:xfrm>
          <a:prstGeom prst="rect">
            <a:avLst/>
          </a:prstGeom>
        </p:spPr>
      </p:pic>
      <p:sp>
        <p:nvSpPr>
          <p:cNvPr id="142" name="TextBox 141">
            <a:extLst>
              <a:ext uri="{FF2B5EF4-FFF2-40B4-BE49-F238E27FC236}">
                <a16:creationId xmlns:a16="http://schemas.microsoft.com/office/drawing/2014/main" id="{9F41CC3B-F776-4705-9EA8-65929F1D086C}"/>
              </a:ext>
            </a:extLst>
          </p:cNvPr>
          <p:cNvSpPr txBox="1"/>
          <p:nvPr/>
        </p:nvSpPr>
        <p:spPr>
          <a:xfrm>
            <a:off x="9918331" y="3879324"/>
            <a:ext cx="861026" cy="124650"/>
          </a:xfrm>
          <a:prstGeom prst="rect">
            <a:avLst/>
          </a:prstGeom>
          <a:noFill/>
        </p:spPr>
        <p:txBody>
          <a:bodyPr wrap="square" lIns="0" tIns="0" rIns="0" bIns="0" rtlCol="0">
            <a:spAutoFit/>
          </a:bodyPr>
          <a:lstStyle/>
          <a:p>
            <a:pPr marL="0" marR="0" lvl="0" indent="0" algn="ctr" defTabSz="914400" eaLnBrk="1" fontAlgn="auto" latinLnBrk="0" hangingPunct="1">
              <a:lnSpc>
                <a:spcPct val="90000"/>
              </a:lnSpc>
              <a:spcBef>
                <a:spcPts val="0"/>
              </a:spcBef>
              <a:spcAft>
                <a:spcPts val="600"/>
              </a:spcAft>
              <a:buClrTx/>
              <a:buSzTx/>
              <a:buFontTx/>
              <a:buNone/>
              <a:tabLst/>
              <a:defRPr/>
            </a:pPr>
            <a:r>
              <a:rPr kumimoji="0" lang="en-US" sz="900" b="0" i="0" u="none" strike="noStrike" kern="0" cap="none" spc="0" normalizeH="0" baseline="0" noProof="0" dirty="0">
                <a:ln>
                  <a:noFill/>
                </a:ln>
                <a:solidFill>
                  <a:schemeClr val="bg1"/>
                </a:solidFill>
                <a:effectLst/>
                <a:uLnTx/>
                <a:uFillTx/>
              </a:rPr>
              <a:t>SmartBackup</a:t>
            </a:r>
          </a:p>
        </p:txBody>
      </p:sp>
      <p:pic>
        <p:nvPicPr>
          <p:cNvPr id="18" name="Graphic 17" descr="Group of people with solid fill">
            <a:extLst>
              <a:ext uri="{FF2B5EF4-FFF2-40B4-BE49-F238E27FC236}">
                <a16:creationId xmlns:a16="http://schemas.microsoft.com/office/drawing/2014/main" id="{E1B6E6C6-9F89-4A7E-A5DF-E7B209DADA3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8744438" y="2887662"/>
            <a:ext cx="914400" cy="914400"/>
          </a:xfrm>
          <a:prstGeom prst="rect">
            <a:avLst/>
          </a:prstGeom>
        </p:spPr>
      </p:pic>
      <p:pic>
        <p:nvPicPr>
          <p:cNvPr id="21" name="Graphic 20" descr="Bar graph with upward trend with solid fill">
            <a:extLst>
              <a:ext uri="{FF2B5EF4-FFF2-40B4-BE49-F238E27FC236}">
                <a16:creationId xmlns:a16="http://schemas.microsoft.com/office/drawing/2014/main" id="{090C1D53-8DA3-4EE6-BB6E-67195ADB2FA5}"/>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1018837" y="2887662"/>
            <a:ext cx="914400" cy="914400"/>
          </a:xfrm>
          <a:prstGeom prst="rect">
            <a:avLst/>
          </a:prstGeom>
        </p:spPr>
      </p:pic>
      <p:pic>
        <p:nvPicPr>
          <p:cNvPr id="25" name="Graphic 24" descr="Cloud Computing outline">
            <a:extLst>
              <a:ext uri="{FF2B5EF4-FFF2-40B4-BE49-F238E27FC236}">
                <a16:creationId xmlns:a16="http://schemas.microsoft.com/office/drawing/2014/main" id="{5FDAEFD0-2C64-4E01-B9EE-A63885B42E5C}"/>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9999272" y="2911420"/>
            <a:ext cx="914400" cy="914400"/>
          </a:xfrm>
          <a:prstGeom prst="rect">
            <a:avLst/>
          </a:prstGeom>
        </p:spPr>
      </p:pic>
      <p:cxnSp>
        <p:nvCxnSpPr>
          <p:cNvPr id="162" name="Straight Arrow Connector 161">
            <a:extLst>
              <a:ext uri="{FF2B5EF4-FFF2-40B4-BE49-F238E27FC236}">
                <a16:creationId xmlns:a16="http://schemas.microsoft.com/office/drawing/2014/main" id="{DA75F028-2052-497E-8100-A3AF921DE156}"/>
              </a:ext>
            </a:extLst>
          </p:cNvPr>
          <p:cNvCxnSpPr>
            <a:cxnSpLocks/>
          </p:cNvCxnSpPr>
          <p:nvPr/>
        </p:nvCxnSpPr>
        <p:spPr>
          <a:xfrm flipV="1">
            <a:off x="9658838" y="3340576"/>
            <a:ext cx="340434" cy="4286"/>
          </a:xfrm>
          <a:prstGeom prst="straightConnector1">
            <a:avLst/>
          </a:prstGeom>
          <a:ln w="12700" cap="rnd">
            <a:solidFill>
              <a:schemeClr val="bg1"/>
            </a:solidFill>
            <a:prstDash val="sysDot"/>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63" name="Straight Arrow Connector 162">
            <a:extLst>
              <a:ext uri="{FF2B5EF4-FFF2-40B4-BE49-F238E27FC236}">
                <a16:creationId xmlns:a16="http://schemas.microsoft.com/office/drawing/2014/main" id="{3921F990-F3B1-4E60-A383-32D98D8BEFDF}"/>
              </a:ext>
            </a:extLst>
          </p:cNvPr>
          <p:cNvCxnSpPr>
            <a:cxnSpLocks/>
          </p:cNvCxnSpPr>
          <p:nvPr/>
        </p:nvCxnSpPr>
        <p:spPr>
          <a:xfrm flipV="1">
            <a:off x="6750983" y="2587871"/>
            <a:ext cx="356311" cy="269721"/>
          </a:xfrm>
          <a:prstGeom prst="straightConnector1">
            <a:avLst/>
          </a:prstGeom>
          <a:ln w="12700" cap="rnd">
            <a:solidFill>
              <a:schemeClr val="bg1"/>
            </a:solidFill>
            <a:prstDash val="sysDot"/>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64" name="Straight Arrow Connector 163">
            <a:extLst>
              <a:ext uri="{FF2B5EF4-FFF2-40B4-BE49-F238E27FC236}">
                <a16:creationId xmlns:a16="http://schemas.microsoft.com/office/drawing/2014/main" id="{08ECA807-C3E6-4F4A-A08B-D7895956C3E5}"/>
              </a:ext>
            </a:extLst>
          </p:cNvPr>
          <p:cNvCxnSpPr>
            <a:cxnSpLocks/>
          </p:cNvCxnSpPr>
          <p:nvPr/>
        </p:nvCxnSpPr>
        <p:spPr>
          <a:xfrm>
            <a:off x="7251454" y="2649470"/>
            <a:ext cx="289838" cy="238192"/>
          </a:xfrm>
          <a:prstGeom prst="straightConnector1">
            <a:avLst/>
          </a:prstGeom>
          <a:ln w="12700" cap="rnd">
            <a:solidFill>
              <a:schemeClr val="bg1"/>
            </a:solidFill>
            <a:prstDash val="sysDot"/>
            <a:headEnd type="none"/>
            <a:tailEnd type="triangle"/>
          </a:ln>
        </p:spPr>
        <p:style>
          <a:lnRef idx="1">
            <a:schemeClr val="accent1"/>
          </a:lnRef>
          <a:fillRef idx="0">
            <a:schemeClr val="accent1"/>
          </a:fillRef>
          <a:effectRef idx="0">
            <a:schemeClr val="accent1"/>
          </a:effectRef>
          <a:fontRef idx="minor">
            <a:schemeClr val="tx1"/>
          </a:fontRef>
        </p:style>
      </p:cxnSp>
      <p:sp>
        <p:nvSpPr>
          <p:cNvPr id="53" name="Rectangle 52">
            <a:extLst>
              <a:ext uri="{FF2B5EF4-FFF2-40B4-BE49-F238E27FC236}">
                <a16:creationId xmlns:a16="http://schemas.microsoft.com/office/drawing/2014/main" id="{AC0F1495-49F2-4B1C-A596-86C50E74580A}"/>
              </a:ext>
            </a:extLst>
          </p:cNvPr>
          <p:cNvSpPr/>
          <p:nvPr/>
        </p:nvSpPr>
        <p:spPr bwMode="auto">
          <a:xfrm rot="5400000">
            <a:off x="11490755" y="495707"/>
            <a:ext cx="869930" cy="289766"/>
          </a:xfrm>
          <a:prstGeom prst="rect">
            <a:avLst/>
          </a:prstGeom>
          <a:solidFill>
            <a:srgbClr val="BAD80A"/>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marL="0" algn="l" defTabSz="932472" rtl="0" eaLnBrk="1" fontAlgn="base" latinLnBrk="0" hangingPunct="1">
              <a:lnSpc>
                <a:spcPct val="100000"/>
              </a:lnSpc>
              <a:spcBef>
                <a:spcPct val="0"/>
              </a:spcBef>
              <a:spcAft>
                <a:spcPct val="0"/>
              </a:spcAft>
            </a:pPr>
            <a:r>
              <a:rPr lang="en-US" sz="500" b="1" kern="1200" baseline="0" dirty="0">
                <a:gradFill>
                  <a:gsLst>
                    <a:gs pos="37168">
                      <a:srgbClr val="292929"/>
                    </a:gs>
                    <a:gs pos="72000">
                      <a:srgbClr val="292929"/>
                    </a:gs>
                  </a:gsLst>
                  <a:lin ang="5400000" scaled="0"/>
                </a:gradFill>
                <a:latin typeface="+mn-lt"/>
                <a:ea typeface="Segoe UI" pitchFamily="34" charset="0"/>
                <a:cs typeface="Segoe UI" pitchFamily="34" charset="0"/>
              </a:rPr>
              <a:t>Solution</a:t>
            </a:r>
          </a:p>
          <a:p>
            <a:pPr marL="0" algn="l" defTabSz="932472" rtl="0" eaLnBrk="1" fontAlgn="base" latinLnBrk="0" hangingPunct="1">
              <a:lnSpc>
                <a:spcPct val="100000"/>
              </a:lnSpc>
              <a:spcBef>
                <a:spcPct val="0"/>
              </a:spcBef>
              <a:spcAft>
                <a:spcPct val="0"/>
              </a:spcAft>
            </a:pPr>
            <a:r>
              <a:rPr lang="en-US" sz="500" dirty="0">
                <a:gradFill>
                  <a:gsLst>
                    <a:gs pos="37168">
                      <a:srgbClr val="292929"/>
                    </a:gs>
                    <a:gs pos="72000">
                      <a:srgbClr val="292929"/>
                    </a:gs>
                  </a:gsLst>
                  <a:lin ang="5400000" scaled="0"/>
                </a:gradFill>
                <a:ea typeface="Segoe UI" pitchFamily="34" charset="0"/>
                <a:cs typeface="Segoe UI" pitchFamily="34" charset="0"/>
              </a:rPr>
              <a:t>Section 2</a:t>
            </a:r>
            <a:endParaRPr lang="en-US" sz="500" kern="1200" dirty="0">
              <a:gradFill>
                <a:gsLst>
                  <a:gs pos="37168">
                    <a:srgbClr val="292929"/>
                  </a:gs>
                  <a:gs pos="72000">
                    <a:srgbClr val="292929"/>
                  </a:gs>
                </a:gsLst>
                <a:lin ang="5400000" scaled="0"/>
              </a:gradFill>
              <a:latin typeface="+mn-lt"/>
              <a:ea typeface="Segoe UI" pitchFamily="34" charset="0"/>
              <a:cs typeface="Segoe UI" pitchFamily="34" charset="0"/>
            </a:endParaRPr>
          </a:p>
        </p:txBody>
      </p:sp>
    </p:spTree>
    <p:extLst>
      <p:ext uri="{BB962C8B-B14F-4D97-AF65-F5344CB8AC3E}">
        <p14:creationId xmlns:p14="http://schemas.microsoft.com/office/powerpoint/2010/main" val="1512053169"/>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ext Placeholder 3">
            <a:extLst>
              <a:ext uri="{FF2B5EF4-FFF2-40B4-BE49-F238E27FC236}">
                <a16:creationId xmlns:a16="http://schemas.microsoft.com/office/drawing/2014/main" id="{F1A96489-EDA8-4BE3-B5A0-D626866B2F9C}"/>
              </a:ext>
            </a:extLst>
          </p:cNvPr>
          <p:cNvSpPr txBox="1">
            <a:spLocks/>
          </p:cNvSpPr>
          <p:nvPr/>
        </p:nvSpPr>
        <p:spPr bwMode="white">
          <a:xfrm>
            <a:off x="122237" y="1363661"/>
            <a:ext cx="3733800" cy="5257801"/>
          </a:xfrm>
          <a:prstGeom prst="rect">
            <a:avLst/>
          </a:prstGeom>
          <a:noFill/>
          <a:ln>
            <a:noFill/>
            <a:prstDash val="sysDot"/>
          </a:ln>
        </p:spPr>
        <p:txBody>
          <a:bodyPr vert="horz" wrap="square" lIns="146304" tIns="109728" rIns="146304" bIns="109728" rtlCol="0" anchor="ctr">
            <a:noAutofit/>
          </a:bodyPr>
          <a:lstStyle>
            <a:lvl1pPr marL="0" marR="0" indent="0" algn="l" defTabSz="932742" rtl="0" eaLnBrk="1" fontAlgn="auto" latinLnBrk="0" hangingPunct="1">
              <a:lnSpc>
                <a:spcPct val="90000"/>
              </a:lnSpc>
              <a:spcBef>
                <a:spcPts val="0"/>
              </a:spcBef>
              <a:spcAft>
                <a:spcPts val="0"/>
              </a:spcAft>
              <a:buClrTx/>
              <a:buSzPct val="90000"/>
              <a:buFont typeface="Arial" pitchFamily="34" charset="0"/>
              <a:buNone/>
              <a:tabLst/>
              <a:defRPr sz="2400" kern="1200" spc="0" baseline="0">
                <a:gradFill>
                  <a:gsLst>
                    <a:gs pos="91000">
                      <a:schemeClr val="tx1"/>
                    </a:gs>
                    <a:gs pos="0">
                      <a:schemeClr val="tx1"/>
                    </a:gs>
                  </a:gsLst>
                  <a:lin ang="5400000" scaled="0"/>
                </a:gradFill>
                <a:latin typeface="+mj-lt"/>
                <a:ea typeface="+mn-ea"/>
                <a:cs typeface="+mn-cs"/>
              </a:defRPr>
            </a:lvl1pPr>
            <a:lvl2pPr marL="584200" marR="0" indent="-241300" algn="l" defTabSz="932742" rtl="0" eaLnBrk="1" fontAlgn="auto" latinLnBrk="0" hangingPunct="1">
              <a:lnSpc>
                <a:spcPct val="90000"/>
              </a:lnSpc>
              <a:spcBef>
                <a:spcPct val="20000"/>
              </a:spcBef>
              <a:spcAft>
                <a:spcPts val="0"/>
              </a:spcAft>
              <a:buClrTx/>
              <a:buSzPct val="90000"/>
              <a:buFont typeface="Arial" pitchFamily="34" charset="0"/>
              <a:buChar char="•"/>
              <a:tabLst/>
              <a:defRPr sz="2400" kern="1200" spc="0" baseline="0">
                <a:gradFill>
                  <a:gsLst>
                    <a:gs pos="1250">
                      <a:schemeClr val="tx1"/>
                    </a:gs>
                    <a:gs pos="100000">
                      <a:schemeClr val="tx1"/>
                    </a:gs>
                  </a:gsLst>
                  <a:lin ang="5400000" scaled="0"/>
                </a:gradFill>
                <a:latin typeface="+mn-lt"/>
                <a:ea typeface="+mn-ea"/>
                <a:cs typeface="+mn-cs"/>
              </a:defRPr>
            </a:lvl2pPr>
            <a:lvl3pPr marL="8001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2000" kern="1200" spc="0" baseline="0">
                <a:gradFill>
                  <a:gsLst>
                    <a:gs pos="1250">
                      <a:schemeClr val="tx1"/>
                    </a:gs>
                    <a:gs pos="100000">
                      <a:schemeClr val="tx1"/>
                    </a:gs>
                  </a:gsLst>
                  <a:lin ang="5400000" scaled="0"/>
                </a:gradFill>
                <a:latin typeface="+mn-lt"/>
                <a:ea typeface="+mn-ea"/>
                <a:cs typeface="+mn-cs"/>
              </a:defRPr>
            </a:lvl3pPr>
            <a:lvl4pPr marL="10287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4pPr>
            <a:lvl5pPr marL="12573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dirty="0">
                <a:effectLst/>
                <a:latin typeface="+mn-lt"/>
                <a:ea typeface="Times New Roman" panose="02020603050405020304" pitchFamily="18" charset="0"/>
              </a:rPr>
              <a:t>One of the key attractions of Smartsheet is the ability to format the sheets and elevate usability with the use of icons, symbols, conditional formatting, attachments, and sheet organization, including row indenting, and Gantt, Card, and Calendar views.  </a:t>
            </a:r>
          </a:p>
          <a:p>
            <a:r>
              <a:rPr lang="en-US" sz="1800" dirty="0">
                <a:effectLst/>
                <a:latin typeface="+mn-lt"/>
                <a:ea typeface="Times New Roman" panose="02020603050405020304" pitchFamily="18" charset="0"/>
              </a:rPr>
              <a:t>However, for the most, part all of these features are lost when backing up sheets using the standard Smartsheet options, which effectively convert the sheets into ordinary Excel files.</a:t>
            </a:r>
          </a:p>
          <a:p>
            <a:endParaRPr lang="en-US" sz="1800" dirty="0">
              <a:latin typeface="+mn-lt"/>
              <a:ea typeface="Times New Roman" panose="02020603050405020304" pitchFamily="18" charset="0"/>
            </a:endParaRPr>
          </a:p>
          <a:p>
            <a:r>
              <a:rPr lang="en-US" sz="1800" dirty="0">
                <a:effectLst/>
                <a:latin typeface="+mn-lt"/>
                <a:ea typeface="Times New Roman" panose="02020603050405020304" pitchFamily="18" charset="0"/>
              </a:rPr>
              <a:t>Therefore, if you need to do a recovery, you may be able to restore your basic data, but the process may leave you with an “</a:t>
            </a:r>
            <a:r>
              <a:rPr lang="en-US" sz="1800" b="1" dirty="0">
                <a:effectLst/>
                <a:latin typeface="+mn-lt"/>
                <a:ea typeface="Times New Roman" panose="02020603050405020304" pitchFamily="18" charset="0"/>
              </a:rPr>
              <a:t>unusable application</a:t>
            </a:r>
            <a:r>
              <a:rPr lang="en-US" sz="1800" dirty="0">
                <a:effectLst/>
                <a:latin typeface="+mn-lt"/>
                <a:ea typeface="Times New Roman" panose="02020603050405020304" pitchFamily="18" charset="0"/>
              </a:rPr>
              <a:t>”.</a:t>
            </a:r>
            <a:endParaRPr lang="en-US" dirty="0">
              <a:latin typeface="+mn-lt"/>
            </a:endParaRPr>
          </a:p>
        </p:txBody>
      </p:sp>
      <p:graphicFrame>
        <p:nvGraphicFramePr>
          <p:cNvPr id="3" name="Table 3">
            <a:extLst>
              <a:ext uri="{FF2B5EF4-FFF2-40B4-BE49-F238E27FC236}">
                <a16:creationId xmlns:a16="http://schemas.microsoft.com/office/drawing/2014/main" id="{66723576-DEDA-4248-A095-8E5FDC6E6FBC}"/>
              </a:ext>
            </a:extLst>
          </p:cNvPr>
          <p:cNvGraphicFramePr>
            <a:graphicFrameLocks noGrp="1"/>
          </p:cNvGraphicFramePr>
          <p:nvPr>
            <p:extLst>
              <p:ext uri="{D42A27DB-BD31-4B8C-83A1-F6EECF244321}">
                <p14:modId xmlns:p14="http://schemas.microsoft.com/office/powerpoint/2010/main" val="3768568272"/>
              </p:ext>
            </p:extLst>
          </p:nvPr>
        </p:nvGraphicFramePr>
        <p:xfrm>
          <a:off x="4145492" y="1592262"/>
          <a:ext cx="8290983" cy="4043680"/>
        </p:xfrm>
        <a:graphic>
          <a:graphicData uri="http://schemas.openxmlformats.org/drawingml/2006/table">
            <a:tbl>
              <a:tblPr firstRow="1" bandRow="1">
                <a:tableStyleId>{2D5ABB26-0587-4C30-8999-92F81FD0307C}</a:tableStyleId>
              </a:tblPr>
              <a:tblGrid>
                <a:gridCol w="1463145">
                  <a:extLst>
                    <a:ext uri="{9D8B030D-6E8A-4147-A177-3AD203B41FA5}">
                      <a16:colId xmlns:a16="http://schemas.microsoft.com/office/drawing/2014/main" val="1763844251"/>
                    </a:ext>
                  </a:extLst>
                </a:gridCol>
                <a:gridCol w="2971800">
                  <a:extLst>
                    <a:ext uri="{9D8B030D-6E8A-4147-A177-3AD203B41FA5}">
                      <a16:colId xmlns:a16="http://schemas.microsoft.com/office/drawing/2014/main" val="2535888229"/>
                    </a:ext>
                  </a:extLst>
                </a:gridCol>
                <a:gridCol w="3856038">
                  <a:extLst>
                    <a:ext uri="{9D8B030D-6E8A-4147-A177-3AD203B41FA5}">
                      <a16:colId xmlns:a16="http://schemas.microsoft.com/office/drawing/2014/main" val="2425588198"/>
                    </a:ext>
                  </a:extLst>
                </a:gridCol>
              </a:tblGrid>
              <a:tr h="370840">
                <a:tc>
                  <a:txBody>
                    <a:bodyPr/>
                    <a:lstStyle/>
                    <a:p>
                      <a:r>
                        <a:rPr lang="en-US" sz="1200" dirty="0">
                          <a:solidFill>
                            <a:schemeClr val="bg1"/>
                          </a:solidFill>
                        </a:rPr>
                        <a:t>  consideration…</a:t>
                      </a:r>
                    </a:p>
                  </a:txBody>
                  <a:tcPr>
                    <a:noFill/>
                  </a:tcPr>
                </a:tc>
                <a:tc>
                  <a:txBody>
                    <a:bodyPr/>
                    <a:lstStyle/>
                    <a:p>
                      <a:pPr algn="ctr"/>
                      <a:r>
                        <a:rPr lang="en-US" sz="1200" b="1" dirty="0">
                          <a:solidFill>
                            <a:schemeClr val="bg1"/>
                          </a:solidFill>
                        </a:rPr>
                        <a:t>Smartsheet</a:t>
                      </a:r>
                    </a:p>
                  </a:txBody>
                  <a:tcPr>
                    <a:solidFill>
                      <a:schemeClr val="accent3">
                        <a:lumMod val="20000"/>
                        <a:lumOff val="80000"/>
                      </a:schemeClr>
                    </a:solidFill>
                  </a:tcPr>
                </a:tc>
                <a:tc>
                  <a:txBody>
                    <a:bodyPr/>
                    <a:lstStyle/>
                    <a:p>
                      <a:pPr algn="ctr"/>
                      <a:r>
                        <a:rPr lang="en-US" sz="1200" b="1" dirty="0">
                          <a:solidFill>
                            <a:schemeClr val="bg1"/>
                          </a:solidFill>
                        </a:rPr>
                        <a:t>SmartBackup</a:t>
                      </a:r>
                    </a:p>
                  </a:txBody>
                  <a:tcPr>
                    <a:solidFill>
                      <a:schemeClr val="accent3">
                        <a:lumMod val="20000"/>
                        <a:lumOff val="80000"/>
                      </a:schemeClr>
                    </a:solidFill>
                  </a:tcPr>
                </a:tc>
                <a:extLst>
                  <a:ext uri="{0D108BD9-81ED-4DB2-BD59-A6C34878D82A}">
                    <a16:rowId xmlns:a16="http://schemas.microsoft.com/office/drawing/2014/main" val="4066684280"/>
                  </a:ext>
                </a:extLst>
              </a:tr>
              <a:tr h="370840">
                <a:tc>
                  <a:txBody>
                    <a:bodyPr/>
                    <a:lstStyle/>
                    <a:p>
                      <a:r>
                        <a:rPr lang="en-US" sz="1200" dirty="0">
                          <a:solidFill>
                            <a:schemeClr val="bg1"/>
                          </a:solidFill>
                        </a:rPr>
                        <a:t>frequency</a:t>
                      </a:r>
                    </a:p>
                  </a:txBody>
                  <a:tcPr>
                    <a:lnR w="12700" cap="flat" cmpd="sng" algn="ctr">
                      <a:solidFill>
                        <a:schemeClr val="bg1">
                          <a:lumMod val="20000"/>
                          <a:lumOff val="80000"/>
                        </a:schemeClr>
                      </a:solidFill>
                      <a:prstDash val="solid"/>
                      <a:round/>
                      <a:headEnd type="none" w="med" len="med"/>
                      <a:tailEnd type="none" w="med" len="med"/>
                    </a:lnR>
                    <a:lnB w="12700" cap="flat" cmpd="sng" algn="ctr">
                      <a:solidFill>
                        <a:schemeClr val="bg1">
                          <a:lumMod val="20000"/>
                          <a:lumOff val="80000"/>
                        </a:schemeClr>
                      </a:solidFill>
                      <a:prstDash val="solid"/>
                      <a:round/>
                      <a:headEnd type="none" w="med" len="med"/>
                      <a:tailEnd type="none" w="med" len="med"/>
                    </a:lnB>
                  </a:tcPr>
                </a:tc>
                <a:tc>
                  <a:txBody>
                    <a:bodyPr/>
                    <a:lstStyle/>
                    <a:p>
                      <a:r>
                        <a:rPr lang="en-US" sz="1200" dirty="0">
                          <a:solidFill>
                            <a:schemeClr val="bg1"/>
                          </a:solidFill>
                        </a:rPr>
                        <a:t>Once every 24 hours</a:t>
                      </a:r>
                    </a:p>
                  </a:txBody>
                  <a:tcPr>
                    <a:lnL w="12700" cap="flat" cmpd="sng" algn="ctr">
                      <a:solidFill>
                        <a:schemeClr val="bg1">
                          <a:lumMod val="20000"/>
                          <a:lumOff val="80000"/>
                        </a:schemeClr>
                      </a:solidFill>
                      <a:prstDash val="solid"/>
                      <a:round/>
                      <a:headEnd type="none" w="med" len="med"/>
                      <a:tailEnd type="none" w="med" len="med"/>
                    </a:lnL>
                    <a:lnR w="12700" cap="flat" cmpd="sng" algn="ctr">
                      <a:solidFill>
                        <a:schemeClr val="bg1">
                          <a:lumMod val="20000"/>
                          <a:lumOff val="80000"/>
                        </a:schemeClr>
                      </a:solidFill>
                      <a:prstDash val="solid"/>
                      <a:round/>
                      <a:headEnd type="none" w="med" len="med"/>
                      <a:tailEnd type="none" w="med" len="med"/>
                    </a:lnR>
                    <a:lnB w="12700" cap="flat" cmpd="sng" algn="ctr">
                      <a:solidFill>
                        <a:schemeClr val="bg1">
                          <a:lumMod val="20000"/>
                          <a:lumOff val="80000"/>
                        </a:schemeClr>
                      </a:solidFill>
                      <a:prstDash val="solid"/>
                      <a:round/>
                      <a:headEnd type="none" w="med" len="med"/>
                      <a:tailEnd type="none" w="med" len="med"/>
                    </a:lnB>
                  </a:tcPr>
                </a:tc>
                <a:tc>
                  <a:txBody>
                    <a:bodyPr/>
                    <a:lstStyle/>
                    <a:p>
                      <a:r>
                        <a:rPr lang="en-US" sz="1200" dirty="0">
                          <a:solidFill>
                            <a:schemeClr val="bg1"/>
                          </a:solidFill>
                        </a:rPr>
                        <a:t>By the minute, hour, day, week, month or any interval as many times as you want</a:t>
                      </a:r>
                    </a:p>
                  </a:txBody>
                  <a:tcPr>
                    <a:lnL w="12700" cap="flat" cmpd="sng" algn="ctr">
                      <a:solidFill>
                        <a:schemeClr val="bg1">
                          <a:lumMod val="20000"/>
                          <a:lumOff val="80000"/>
                        </a:schemeClr>
                      </a:solidFill>
                      <a:prstDash val="solid"/>
                      <a:round/>
                      <a:headEnd type="none" w="med" len="med"/>
                      <a:tailEnd type="none" w="med" len="med"/>
                    </a:lnL>
                    <a:lnB w="12700" cap="flat" cmpd="sng" algn="ctr">
                      <a:solidFill>
                        <a:schemeClr val="bg1">
                          <a:lumMod val="20000"/>
                          <a:lumOff val="80000"/>
                        </a:schemeClr>
                      </a:solidFill>
                      <a:prstDash val="solid"/>
                      <a:round/>
                      <a:headEnd type="none" w="med" len="med"/>
                      <a:tailEnd type="none" w="med" len="med"/>
                    </a:lnB>
                  </a:tcPr>
                </a:tc>
                <a:extLst>
                  <a:ext uri="{0D108BD9-81ED-4DB2-BD59-A6C34878D82A}">
                    <a16:rowId xmlns:a16="http://schemas.microsoft.com/office/drawing/2014/main" val="2988447281"/>
                  </a:ext>
                </a:extLst>
              </a:tr>
              <a:tr h="472440">
                <a:tc>
                  <a:txBody>
                    <a:bodyPr/>
                    <a:lstStyle/>
                    <a:p>
                      <a:r>
                        <a:rPr lang="en-US" sz="1200" dirty="0">
                          <a:solidFill>
                            <a:schemeClr val="bg1"/>
                          </a:solidFill>
                        </a:rPr>
                        <a:t>backup Copy</a:t>
                      </a:r>
                    </a:p>
                  </a:txBody>
                  <a:tcPr>
                    <a:lnR w="12700" cap="flat" cmpd="sng" algn="ctr">
                      <a:solidFill>
                        <a:schemeClr val="bg1">
                          <a:lumMod val="20000"/>
                          <a:lumOff val="80000"/>
                        </a:schemeClr>
                      </a:solidFill>
                      <a:prstDash val="solid"/>
                      <a:round/>
                      <a:headEnd type="none" w="med" len="med"/>
                      <a:tailEnd type="none" w="med" len="med"/>
                    </a:lnR>
                    <a:lnT w="12700" cap="flat" cmpd="sng" algn="ctr">
                      <a:solidFill>
                        <a:schemeClr val="bg1">
                          <a:lumMod val="20000"/>
                          <a:lumOff val="80000"/>
                        </a:schemeClr>
                      </a:solidFill>
                      <a:prstDash val="solid"/>
                      <a:round/>
                      <a:headEnd type="none" w="med" len="med"/>
                      <a:tailEnd type="none" w="med" len="med"/>
                    </a:lnT>
                    <a:lnB w="12700" cap="flat" cmpd="sng" algn="ctr">
                      <a:solidFill>
                        <a:schemeClr val="bg1">
                          <a:lumMod val="20000"/>
                          <a:lumOff val="80000"/>
                        </a:schemeClr>
                      </a:solidFill>
                      <a:prstDash val="solid"/>
                      <a:round/>
                      <a:headEnd type="none" w="med" len="med"/>
                      <a:tailEnd type="none" w="med" len="med"/>
                    </a:lnB>
                  </a:tcPr>
                </a:tc>
                <a:tc>
                  <a:txBody>
                    <a:bodyPr/>
                    <a:lstStyle/>
                    <a:p>
                      <a:r>
                        <a:rPr lang="en-US" sz="1200" dirty="0">
                          <a:solidFill>
                            <a:schemeClr val="bg1"/>
                          </a:solidFill>
                        </a:rPr>
                        <a:t>Excel copy, includes sheet data but missing most Smartsheet features which makes it a lengthy and very difficult task to restore. </a:t>
                      </a:r>
                    </a:p>
                  </a:txBody>
                  <a:tcPr>
                    <a:lnL w="12700" cap="flat" cmpd="sng" algn="ctr">
                      <a:solidFill>
                        <a:schemeClr val="bg1">
                          <a:lumMod val="20000"/>
                          <a:lumOff val="80000"/>
                        </a:schemeClr>
                      </a:solidFill>
                      <a:prstDash val="solid"/>
                      <a:round/>
                      <a:headEnd type="none" w="med" len="med"/>
                      <a:tailEnd type="none" w="med" len="med"/>
                    </a:lnL>
                    <a:lnR w="12700" cap="flat" cmpd="sng" algn="ctr">
                      <a:solidFill>
                        <a:schemeClr val="bg1">
                          <a:lumMod val="20000"/>
                          <a:lumOff val="80000"/>
                        </a:schemeClr>
                      </a:solidFill>
                      <a:prstDash val="solid"/>
                      <a:round/>
                      <a:headEnd type="none" w="med" len="med"/>
                      <a:tailEnd type="none" w="med" len="med"/>
                    </a:lnR>
                    <a:lnT w="12700" cap="flat" cmpd="sng" algn="ctr">
                      <a:solidFill>
                        <a:schemeClr val="bg1">
                          <a:lumMod val="20000"/>
                          <a:lumOff val="80000"/>
                        </a:schemeClr>
                      </a:solidFill>
                      <a:prstDash val="solid"/>
                      <a:round/>
                      <a:headEnd type="none" w="med" len="med"/>
                      <a:tailEnd type="none" w="med" len="med"/>
                    </a:lnT>
                    <a:lnB w="12700" cap="flat" cmpd="sng" algn="ctr">
                      <a:solidFill>
                        <a:schemeClr val="bg1">
                          <a:lumMod val="20000"/>
                          <a:lumOff val="80000"/>
                        </a:schemeClr>
                      </a:solidFill>
                      <a:prstDash val="solid"/>
                      <a:round/>
                      <a:headEnd type="none" w="med" len="med"/>
                      <a:tailEnd type="none" w="med" len="med"/>
                    </a:lnB>
                  </a:tcPr>
                </a:tc>
                <a:tc>
                  <a:txBody>
                    <a:bodyPr/>
                    <a:lstStyle/>
                    <a:p>
                      <a:r>
                        <a:rPr lang="en-US" sz="1200" dirty="0">
                          <a:solidFill>
                            <a:schemeClr val="bg1"/>
                          </a:solidFill>
                        </a:rPr>
                        <a:t>Identical copy, including formatting, automation rules, links, attachments etc. Sheet or element restore is a simple row, cell or attachment copy, and requires minor intervention</a:t>
                      </a:r>
                    </a:p>
                  </a:txBody>
                  <a:tcPr>
                    <a:lnL w="12700" cap="flat" cmpd="sng" algn="ctr">
                      <a:solidFill>
                        <a:schemeClr val="bg1">
                          <a:lumMod val="20000"/>
                          <a:lumOff val="80000"/>
                        </a:schemeClr>
                      </a:solidFill>
                      <a:prstDash val="solid"/>
                      <a:round/>
                      <a:headEnd type="none" w="med" len="med"/>
                      <a:tailEnd type="none" w="med" len="med"/>
                    </a:lnL>
                    <a:lnT w="12700" cap="flat" cmpd="sng" algn="ctr">
                      <a:solidFill>
                        <a:schemeClr val="bg1">
                          <a:lumMod val="20000"/>
                          <a:lumOff val="80000"/>
                        </a:schemeClr>
                      </a:solidFill>
                      <a:prstDash val="solid"/>
                      <a:round/>
                      <a:headEnd type="none" w="med" len="med"/>
                      <a:tailEnd type="none" w="med" len="med"/>
                    </a:lnT>
                    <a:lnB w="12700" cap="flat" cmpd="sng" algn="ctr">
                      <a:solidFill>
                        <a:schemeClr val="bg1">
                          <a:lumMod val="20000"/>
                          <a:lumOff val="80000"/>
                        </a:schemeClr>
                      </a:solidFill>
                      <a:prstDash val="solid"/>
                      <a:round/>
                      <a:headEnd type="none" w="med" len="med"/>
                      <a:tailEnd type="none" w="med" len="med"/>
                    </a:lnB>
                  </a:tcPr>
                </a:tc>
                <a:extLst>
                  <a:ext uri="{0D108BD9-81ED-4DB2-BD59-A6C34878D82A}">
                    <a16:rowId xmlns:a16="http://schemas.microsoft.com/office/drawing/2014/main" val="663057564"/>
                  </a:ext>
                </a:extLst>
              </a:tr>
              <a:tr h="370840">
                <a:tc>
                  <a:txBody>
                    <a:bodyPr/>
                    <a:lstStyle/>
                    <a:p>
                      <a:r>
                        <a:rPr lang="en-US" sz="1200" dirty="0">
                          <a:solidFill>
                            <a:schemeClr val="bg1"/>
                          </a:solidFill>
                        </a:rPr>
                        <a:t>what data</a:t>
                      </a:r>
                    </a:p>
                  </a:txBody>
                  <a:tcPr>
                    <a:lnR w="12700" cap="flat" cmpd="sng" algn="ctr">
                      <a:solidFill>
                        <a:schemeClr val="bg1">
                          <a:lumMod val="20000"/>
                          <a:lumOff val="80000"/>
                        </a:schemeClr>
                      </a:solidFill>
                      <a:prstDash val="solid"/>
                      <a:round/>
                      <a:headEnd type="none" w="med" len="med"/>
                      <a:tailEnd type="none" w="med" len="med"/>
                    </a:lnR>
                    <a:lnT w="12700" cap="flat" cmpd="sng" algn="ctr">
                      <a:solidFill>
                        <a:schemeClr val="bg1">
                          <a:lumMod val="20000"/>
                          <a:lumOff val="80000"/>
                        </a:schemeClr>
                      </a:solidFill>
                      <a:prstDash val="solid"/>
                      <a:round/>
                      <a:headEnd type="none" w="med" len="med"/>
                      <a:tailEnd type="none" w="med" len="med"/>
                    </a:lnT>
                    <a:lnB w="12700" cap="flat" cmpd="sng" algn="ctr">
                      <a:solidFill>
                        <a:schemeClr val="bg1">
                          <a:lumMod val="20000"/>
                          <a:lumOff val="80000"/>
                        </a:schemeClr>
                      </a:solidFill>
                      <a:prstDash val="solid"/>
                      <a:round/>
                      <a:headEnd type="none" w="med" len="med"/>
                      <a:tailEnd type="none" w="med" len="med"/>
                    </a:lnB>
                  </a:tcPr>
                </a:tc>
                <a:tc>
                  <a:txBody>
                    <a:bodyPr/>
                    <a:lstStyle/>
                    <a:p>
                      <a:r>
                        <a:rPr lang="en-US" sz="1200" dirty="0">
                          <a:solidFill>
                            <a:schemeClr val="bg1"/>
                          </a:solidFill>
                        </a:rPr>
                        <a:t>User driven. Each user must explicitly request each backup set. If they get it wrong, vital information may be missing in event of failure. </a:t>
                      </a:r>
                    </a:p>
                  </a:txBody>
                  <a:tcPr>
                    <a:lnL w="12700" cap="flat" cmpd="sng" algn="ctr">
                      <a:solidFill>
                        <a:schemeClr val="bg1">
                          <a:lumMod val="20000"/>
                          <a:lumOff val="80000"/>
                        </a:schemeClr>
                      </a:solidFill>
                      <a:prstDash val="solid"/>
                      <a:round/>
                      <a:headEnd type="none" w="med" len="med"/>
                      <a:tailEnd type="none" w="med" len="med"/>
                    </a:lnL>
                    <a:lnR w="12700" cap="flat" cmpd="sng" algn="ctr">
                      <a:solidFill>
                        <a:schemeClr val="bg1">
                          <a:lumMod val="20000"/>
                          <a:lumOff val="80000"/>
                        </a:schemeClr>
                      </a:solidFill>
                      <a:prstDash val="solid"/>
                      <a:round/>
                      <a:headEnd type="none" w="med" len="med"/>
                      <a:tailEnd type="none" w="med" len="med"/>
                    </a:lnR>
                    <a:lnT w="12700" cap="flat" cmpd="sng" algn="ctr">
                      <a:solidFill>
                        <a:schemeClr val="bg1">
                          <a:lumMod val="20000"/>
                          <a:lumOff val="80000"/>
                        </a:schemeClr>
                      </a:solidFill>
                      <a:prstDash val="solid"/>
                      <a:round/>
                      <a:headEnd type="none" w="med" len="med"/>
                      <a:tailEnd type="none" w="med" len="med"/>
                    </a:lnT>
                    <a:lnB w="12700" cap="flat" cmpd="sng" algn="ctr">
                      <a:solidFill>
                        <a:schemeClr val="bg1">
                          <a:lumMod val="20000"/>
                          <a:lumOff val="80000"/>
                        </a:schemeClr>
                      </a:solidFill>
                      <a:prstDash val="solid"/>
                      <a:round/>
                      <a:headEnd type="none" w="med" len="med"/>
                      <a:tailEnd type="none" w="med" len="med"/>
                    </a:lnB>
                  </a:tcPr>
                </a:tc>
                <a:tc>
                  <a:txBody>
                    <a:bodyPr/>
                    <a:lstStyle/>
                    <a:p>
                      <a:r>
                        <a:rPr lang="en-US" sz="1200" dirty="0">
                          <a:solidFill>
                            <a:schemeClr val="bg1"/>
                          </a:solidFill>
                        </a:rPr>
                        <a:t>Process and AI driven. By default, backing up only recently changed sheets, that way no unnecessary content is backed up</a:t>
                      </a:r>
                    </a:p>
                  </a:txBody>
                  <a:tcPr>
                    <a:lnL w="12700" cap="flat" cmpd="sng" algn="ctr">
                      <a:solidFill>
                        <a:schemeClr val="bg1">
                          <a:lumMod val="20000"/>
                          <a:lumOff val="80000"/>
                        </a:schemeClr>
                      </a:solidFill>
                      <a:prstDash val="solid"/>
                      <a:round/>
                      <a:headEnd type="none" w="med" len="med"/>
                      <a:tailEnd type="none" w="med" len="med"/>
                    </a:lnL>
                    <a:lnT w="12700" cap="flat" cmpd="sng" algn="ctr">
                      <a:solidFill>
                        <a:schemeClr val="bg1">
                          <a:lumMod val="20000"/>
                          <a:lumOff val="80000"/>
                        </a:schemeClr>
                      </a:solidFill>
                      <a:prstDash val="solid"/>
                      <a:round/>
                      <a:headEnd type="none" w="med" len="med"/>
                      <a:tailEnd type="none" w="med" len="med"/>
                    </a:lnT>
                    <a:lnB w="12700" cap="flat" cmpd="sng" algn="ctr">
                      <a:solidFill>
                        <a:schemeClr val="bg1">
                          <a:lumMod val="20000"/>
                          <a:lumOff val="80000"/>
                        </a:schemeClr>
                      </a:solidFill>
                      <a:prstDash val="solid"/>
                      <a:round/>
                      <a:headEnd type="none" w="med" len="med"/>
                      <a:tailEnd type="none" w="med" len="med"/>
                    </a:lnB>
                  </a:tcPr>
                </a:tc>
                <a:extLst>
                  <a:ext uri="{0D108BD9-81ED-4DB2-BD59-A6C34878D82A}">
                    <a16:rowId xmlns:a16="http://schemas.microsoft.com/office/drawing/2014/main" val="2202962365"/>
                  </a:ext>
                </a:extLst>
              </a:tr>
              <a:tr h="370840">
                <a:tc>
                  <a:txBody>
                    <a:bodyPr/>
                    <a:lstStyle/>
                    <a:p>
                      <a:r>
                        <a:rPr lang="en-US" sz="1200" dirty="0">
                          <a:solidFill>
                            <a:schemeClr val="bg1"/>
                          </a:solidFill>
                        </a:rPr>
                        <a:t>automation</a:t>
                      </a:r>
                    </a:p>
                  </a:txBody>
                  <a:tcPr>
                    <a:lnR w="12700" cap="flat" cmpd="sng" algn="ctr">
                      <a:solidFill>
                        <a:schemeClr val="bg1">
                          <a:lumMod val="20000"/>
                          <a:lumOff val="80000"/>
                        </a:schemeClr>
                      </a:solidFill>
                      <a:prstDash val="solid"/>
                      <a:round/>
                      <a:headEnd type="none" w="med" len="med"/>
                      <a:tailEnd type="none" w="med" len="med"/>
                    </a:lnR>
                    <a:lnT w="12700" cap="flat" cmpd="sng" algn="ctr">
                      <a:solidFill>
                        <a:schemeClr val="bg1">
                          <a:lumMod val="20000"/>
                          <a:lumOff val="80000"/>
                        </a:schemeClr>
                      </a:solidFill>
                      <a:prstDash val="solid"/>
                      <a:round/>
                      <a:headEnd type="none" w="med" len="med"/>
                      <a:tailEnd type="none" w="med" len="med"/>
                    </a:lnT>
                    <a:lnB w="12700" cap="flat" cmpd="sng" algn="ctr">
                      <a:solidFill>
                        <a:schemeClr val="bg1">
                          <a:lumMod val="20000"/>
                          <a:lumOff val="80000"/>
                        </a:schemeClr>
                      </a:solidFill>
                      <a:prstDash val="solid"/>
                      <a:round/>
                      <a:headEnd type="none" w="med" len="med"/>
                      <a:tailEnd type="none" w="med" len="med"/>
                    </a:lnB>
                  </a:tcPr>
                </a:tc>
                <a:tc>
                  <a:txBody>
                    <a:bodyPr/>
                    <a:lstStyle/>
                    <a:p>
                      <a:r>
                        <a:rPr lang="en-US" sz="1200" dirty="0">
                          <a:solidFill>
                            <a:schemeClr val="bg1"/>
                          </a:solidFill>
                        </a:rPr>
                        <a:t>Not really</a:t>
                      </a:r>
                    </a:p>
                  </a:txBody>
                  <a:tcPr>
                    <a:lnL w="12700" cap="flat" cmpd="sng" algn="ctr">
                      <a:solidFill>
                        <a:schemeClr val="bg1">
                          <a:lumMod val="20000"/>
                          <a:lumOff val="80000"/>
                        </a:schemeClr>
                      </a:solidFill>
                      <a:prstDash val="solid"/>
                      <a:round/>
                      <a:headEnd type="none" w="med" len="med"/>
                      <a:tailEnd type="none" w="med" len="med"/>
                    </a:lnL>
                    <a:lnR w="12700" cap="flat" cmpd="sng" algn="ctr">
                      <a:solidFill>
                        <a:schemeClr val="bg1">
                          <a:lumMod val="20000"/>
                          <a:lumOff val="80000"/>
                        </a:schemeClr>
                      </a:solidFill>
                      <a:prstDash val="solid"/>
                      <a:round/>
                      <a:headEnd type="none" w="med" len="med"/>
                      <a:tailEnd type="none" w="med" len="med"/>
                    </a:lnR>
                    <a:lnT w="12700" cap="flat" cmpd="sng" algn="ctr">
                      <a:solidFill>
                        <a:schemeClr val="bg1">
                          <a:lumMod val="20000"/>
                          <a:lumOff val="80000"/>
                        </a:schemeClr>
                      </a:solidFill>
                      <a:prstDash val="solid"/>
                      <a:round/>
                      <a:headEnd type="none" w="med" len="med"/>
                      <a:tailEnd type="none" w="med" len="med"/>
                    </a:lnT>
                    <a:lnB w="12700" cap="flat" cmpd="sng" algn="ctr">
                      <a:solidFill>
                        <a:schemeClr val="bg1">
                          <a:lumMod val="20000"/>
                          <a:lumOff val="80000"/>
                        </a:schemeClr>
                      </a:solidFill>
                      <a:prstDash val="solid"/>
                      <a:round/>
                      <a:headEnd type="none" w="med" len="med"/>
                      <a:tailEnd type="none" w="med" len="med"/>
                    </a:lnB>
                  </a:tcPr>
                </a:tc>
                <a:tc>
                  <a:txBody>
                    <a:bodyPr/>
                    <a:lstStyle/>
                    <a:p>
                      <a:r>
                        <a:rPr lang="en-US" sz="1200" dirty="0">
                          <a:solidFill>
                            <a:schemeClr val="bg1"/>
                          </a:solidFill>
                        </a:rPr>
                        <a:t>Can be fully automated</a:t>
                      </a:r>
                    </a:p>
                  </a:txBody>
                  <a:tcPr>
                    <a:lnL w="12700" cap="flat" cmpd="sng" algn="ctr">
                      <a:solidFill>
                        <a:schemeClr val="bg1">
                          <a:lumMod val="20000"/>
                          <a:lumOff val="80000"/>
                        </a:schemeClr>
                      </a:solidFill>
                      <a:prstDash val="solid"/>
                      <a:round/>
                      <a:headEnd type="none" w="med" len="med"/>
                      <a:tailEnd type="none" w="med" len="med"/>
                    </a:lnL>
                    <a:lnT w="12700" cap="flat" cmpd="sng" algn="ctr">
                      <a:solidFill>
                        <a:schemeClr val="bg1">
                          <a:lumMod val="20000"/>
                          <a:lumOff val="80000"/>
                        </a:schemeClr>
                      </a:solidFill>
                      <a:prstDash val="solid"/>
                      <a:round/>
                      <a:headEnd type="none" w="med" len="med"/>
                      <a:tailEnd type="none" w="med" len="med"/>
                    </a:lnT>
                    <a:lnB w="12700" cap="flat" cmpd="sng" algn="ctr">
                      <a:solidFill>
                        <a:schemeClr val="bg1">
                          <a:lumMod val="20000"/>
                          <a:lumOff val="80000"/>
                        </a:schemeClr>
                      </a:solidFill>
                      <a:prstDash val="solid"/>
                      <a:round/>
                      <a:headEnd type="none" w="med" len="med"/>
                      <a:tailEnd type="none" w="med" len="med"/>
                    </a:lnB>
                  </a:tcPr>
                </a:tc>
                <a:extLst>
                  <a:ext uri="{0D108BD9-81ED-4DB2-BD59-A6C34878D82A}">
                    <a16:rowId xmlns:a16="http://schemas.microsoft.com/office/drawing/2014/main" val="322266403"/>
                  </a:ext>
                </a:extLst>
              </a:tr>
              <a:tr h="370840">
                <a:tc>
                  <a:txBody>
                    <a:bodyPr/>
                    <a:lstStyle/>
                    <a:p>
                      <a:pPr marL="0" marR="0" lvl="0" indent="0" algn="l" defTabSz="932742" rtl="0" eaLnBrk="1" fontAlgn="auto" latinLnBrk="0" hangingPunct="1">
                        <a:lnSpc>
                          <a:spcPct val="100000"/>
                        </a:lnSpc>
                        <a:spcBef>
                          <a:spcPts val="0"/>
                        </a:spcBef>
                        <a:spcAft>
                          <a:spcPts val="0"/>
                        </a:spcAft>
                        <a:buClrTx/>
                        <a:buSzTx/>
                        <a:buFontTx/>
                        <a:buNone/>
                        <a:tabLst/>
                        <a:defRPr/>
                      </a:pPr>
                      <a:r>
                        <a:rPr lang="en-US" sz="1200" dirty="0">
                          <a:solidFill>
                            <a:schemeClr val="bg1"/>
                          </a:solidFill>
                        </a:rPr>
                        <a:t>operations</a:t>
                      </a:r>
                    </a:p>
                    <a:p>
                      <a:endParaRPr lang="en-US" sz="1200" dirty="0">
                        <a:solidFill>
                          <a:schemeClr val="bg1"/>
                        </a:solidFill>
                      </a:endParaRPr>
                    </a:p>
                  </a:txBody>
                  <a:tcPr>
                    <a:lnR w="12700" cap="flat" cmpd="sng" algn="ctr">
                      <a:solidFill>
                        <a:schemeClr val="bg1">
                          <a:lumMod val="20000"/>
                          <a:lumOff val="80000"/>
                        </a:schemeClr>
                      </a:solidFill>
                      <a:prstDash val="solid"/>
                      <a:round/>
                      <a:headEnd type="none" w="med" len="med"/>
                      <a:tailEnd type="none" w="med" len="med"/>
                    </a:lnR>
                    <a:lnT w="12700" cap="flat" cmpd="sng" algn="ctr">
                      <a:solidFill>
                        <a:schemeClr val="bg1">
                          <a:lumMod val="20000"/>
                          <a:lumOff val="80000"/>
                        </a:schemeClr>
                      </a:solidFill>
                      <a:prstDash val="solid"/>
                      <a:round/>
                      <a:headEnd type="none" w="med" len="med"/>
                      <a:tailEnd type="none" w="med" len="med"/>
                    </a:lnT>
                    <a:lnB w="12700" cap="flat" cmpd="sng" algn="ctr">
                      <a:solidFill>
                        <a:schemeClr val="bg1">
                          <a:lumMod val="20000"/>
                          <a:lumOff val="80000"/>
                        </a:schemeClr>
                      </a:solidFill>
                      <a:prstDash val="solid"/>
                      <a:round/>
                      <a:headEnd type="none" w="med" len="med"/>
                      <a:tailEnd type="none" w="med" len="med"/>
                    </a:lnB>
                  </a:tcPr>
                </a:tc>
                <a:tc>
                  <a:txBody>
                    <a:bodyPr/>
                    <a:lstStyle/>
                    <a:p>
                      <a:r>
                        <a:rPr lang="en-US" sz="1200" dirty="0">
                          <a:solidFill>
                            <a:schemeClr val="bg1"/>
                          </a:solidFill>
                        </a:rPr>
                        <a:t>Smartsheet to Excel export only</a:t>
                      </a:r>
                    </a:p>
                  </a:txBody>
                  <a:tcPr>
                    <a:lnL w="12700" cap="flat" cmpd="sng" algn="ctr">
                      <a:solidFill>
                        <a:schemeClr val="bg1">
                          <a:lumMod val="20000"/>
                          <a:lumOff val="80000"/>
                        </a:schemeClr>
                      </a:solidFill>
                      <a:prstDash val="solid"/>
                      <a:round/>
                      <a:headEnd type="none" w="med" len="med"/>
                      <a:tailEnd type="none" w="med" len="med"/>
                    </a:lnL>
                    <a:lnR w="12700" cap="flat" cmpd="sng" algn="ctr">
                      <a:solidFill>
                        <a:schemeClr val="bg1">
                          <a:lumMod val="20000"/>
                          <a:lumOff val="80000"/>
                        </a:schemeClr>
                      </a:solidFill>
                      <a:prstDash val="solid"/>
                      <a:round/>
                      <a:headEnd type="none" w="med" len="med"/>
                      <a:tailEnd type="none" w="med" len="med"/>
                    </a:lnR>
                    <a:lnT w="12700" cap="flat" cmpd="sng" algn="ctr">
                      <a:solidFill>
                        <a:schemeClr val="bg1">
                          <a:lumMod val="20000"/>
                          <a:lumOff val="80000"/>
                        </a:schemeClr>
                      </a:solidFill>
                      <a:prstDash val="solid"/>
                      <a:round/>
                      <a:headEnd type="none" w="med" len="med"/>
                      <a:tailEnd type="none" w="med" len="med"/>
                    </a:lnT>
                    <a:lnB w="12700" cap="flat" cmpd="sng" algn="ctr">
                      <a:solidFill>
                        <a:schemeClr val="bg1">
                          <a:lumMod val="20000"/>
                          <a:lumOff val="80000"/>
                        </a:schemeClr>
                      </a:solidFill>
                      <a:prstDash val="solid"/>
                      <a:round/>
                      <a:headEnd type="none" w="med" len="med"/>
                      <a:tailEnd type="none" w="med" len="med"/>
                    </a:lnB>
                  </a:tcPr>
                </a:tc>
                <a:tc>
                  <a:txBody>
                    <a:bodyPr/>
                    <a:lstStyle/>
                    <a:p>
                      <a:r>
                        <a:rPr lang="en-US" sz="1200" dirty="0">
                          <a:solidFill>
                            <a:schemeClr val="bg1"/>
                          </a:solidFill>
                        </a:rPr>
                        <a:t>Offers Backups, Archives and Exports</a:t>
                      </a:r>
                    </a:p>
                  </a:txBody>
                  <a:tcPr>
                    <a:lnL w="12700" cap="flat" cmpd="sng" algn="ctr">
                      <a:solidFill>
                        <a:schemeClr val="bg1">
                          <a:lumMod val="20000"/>
                          <a:lumOff val="80000"/>
                        </a:schemeClr>
                      </a:solidFill>
                      <a:prstDash val="solid"/>
                      <a:round/>
                      <a:headEnd type="none" w="med" len="med"/>
                      <a:tailEnd type="none" w="med" len="med"/>
                    </a:lnL>
                    <a:lnT w="12700" cap="flat" cmpd="sng" algn="ctr">
                      <a:solidFill>
                        <a:schemeClr val="bg1">
                          <a:lumMod val="20000"/>
                          <a:lumOff val="80000"/>
                        </a:schemeClr>
                      </a:solidFill>
                      <a:prstDash val="solid"/>
                      <a:round/>
                      <a:headEnd type="none" w="med" len="med"/>
                      <a:tailEnd type="none" w="med" len="med"/>
                    </a:lnT>
                    <a:lnB w="12700" cap="flat" cmpd="sng" algn="ctr">
                      <a:solidFill>
                        <a:schemeClr val="bg1">
                          <a:lumMod val="20000"/>
                          <a:lumOff val="80000"/>
                        </a:schemeClr>
                      </a:solidFill>
                      <a:prstDash val="solid"/>
                      <a:round/>
                      <a:headEnd type="none" w="med" len="med"/>
                      <a:tailEnd type="none" w="med" len="med"/>
                    </a:lnB>
                  </a:tcPr>
                </a:tc>
                <a:extLst>
                  <a:ext uri="{0D108BD9-81ED-4DB2-BD59-A6C34878D82A}">
                    <a16:rowId xmlns:a16="http://schemas.microsoft.com/office/drawing/2014/main" val="1565767718"/>
                  </a:ext>
                </a:extLst>
              </a:tr>
              <a:tr h="370840">
                <a:tc>
                  <a:txBody>
                    <a:bodyPr/>
                    <a:lstStyle/>
                    <a:p>
                      <a:endParaRPr lang="en-US" sz="1200" dirty="0">
                        <a:solidFill>
                          <a:schemeClr val="bg1"/>
                        </a:solidFill>
                      </a:endParaRPr>
                    </a:p>
                  </a:txBody>
                  <a:tcPr>
                    <a:lnT w="12700" cap="flat" cmpd="sng" algn="ctr">
                      <a:solidFill>
                        <a:schemeClr val="bg1">
                          <a:lumMod val="20000"/>
                          <a:lumOff val="80000"/>
                        </a:schemeClr>
                      </a:solidFill>
                      <a:prstDash val="solid"/>
                      <a:round/>
                      <a:headEnd type="none" w="med" len="med"/>
                      <a:tailEnd type="none" w="med" len="med"/>
                    </a:lnT>
                  </a:tcPr>
                </a:tc>
                <a:tc>
                  <a:txBody>
                    <a:bodyPr/>
                    <a:lstStyle/>
                    <a:p>
                      <a:endParaRPr lang="en-US" sz="1200">
                        <a:solidFill>
                          <a:schemeClr val="bg1"/>
                        </a:solidFill>
                      </a:endParaRPr>
                    </a:p>
                  </a:txBody>
                  <a:tcPr>
                    <a:lnT w="12700" cap="flat" cmpd="sng" algn="ctr">
                      <a:solidFill>
                        <a:schemeClr val="bg1">
                          <a:lumMod val="20000"/>
                          <a:lumOff val="80000"/>
                        </a:schemeClr>
                      </a:solidFill>
                      <a:prstDash val="solid"/>
                      <a:round/>
                      <a:headEnd type="none" w="med" len="med"/>
                      <a:tailEnd type="none" w="med" len="med"/>
                    </a:lnT>
                  </a:tcPr>
                </a:tc>
                <a:tc>
                  <a:txBody>
                    <a:bodyPr/>
                    <a:lstStyle/>
                    <a:p>
                      <a:endParaRPr lang="en-US" sz="1200" dirty="0">
                        <a:solidFill>
                          <a:schemeClr val="bg1"/>
                        </a:solidFill>
                      </a:endParaRPr>
                    </a:p>
                  </a:txBody>
                  <a:tcPr>
                    <a:lnT w="12700" cap="flat" cmpd="sng" algn="ctr">
                      <a:solidFill>
                        <a:schemeClr val="bg1">
                          <a:lumMod val="20000"/>
                          <a:lumOff val="80000"/>
                        </a:schemeClr>
                      </a:solidFill>
                      <a:prstDash val="solid"/>
                      <a:round/>
                      <a:headEnd type="none" w="med" len="med"/>
                      <a:tailEnd type="none" w="med" len="med"/>
                    </a:lnT>
                  </a:tcPr>
                </a:tc>
                <a:extLst>
                  <a:ext uri="{0D108BD9-81ED-4DB2-BD59-A6C34878D82A}">
                    <a16:rowId xmlns:a16="http://schemas.microsoft.com/office/drawing/2014/main" val="559901339"/>
                  </a:ext>
                </a:extLst>
              </a:tr>
              <a:tr h="370840">
                <a:tc>
                  <a:txBody>
                    <a:bodyPr/>
                    <a:lstStyle/>
                    <a:p>
                      <a:endParaRPr lang="en-US" sz="1200" dirty="0">
                        <a:solidFill>
                          <a:schemeClr val="bg1"/>
                        </a:solidFill>
                      </a:endParaRPr>
                    </a:p>
                  </a:txBody>
                  <a:tcPr/>
                </a:tc>
                <a:tc>
                  <a:txBody>
                    <a:bodyPr/>
                    <a:lstStyle/>
                    <a:p>
                      <a:endParaRPr lang="en-US" sz="1200" dirty="0">
                        <a:solidFill>
                          <a:schemeClr val="bg1"/>
                        </a:solidFill>
                      </a:endParaRPr>
                    </a:p>
                  </a:txBody>
                  <a:tcPr/>
                </a:tc>
                <a:tc>
                  <a:txBody>
                    <a:bodyPr/>
                    <a:lstStyle/>
                    <a:p>
                      <a:endParaRPr lang="en-US" sz="1200" dirty="0">
                        <a:solidFill>
                          <a:schemeClr val="bg1"/>
                        </a:solidFill>
                      </a:endParaRPr>
                    </a:p>
                  </a:txBody>
                  <a:tcPr/>
                </a:tc>
                <a:extLst>
                  <a:ext uri="{0D108BD9-81ED-4DB2-BD59-A6C34878D82A}">
                    <a16:rowId xmlns:a16="http://schemas.microsoft.com/office/drawing/2014/main" val="43077354"/>
                  </a:ext>
                </a:extLst>
              </a:tr>
            </a:tbl>
          </a:graphicData>
        </a:graphic>
      </p:graphicFrame>
      <p:sp>
        <p:nvSpPr>
          <p:cNvPr id="2" name="Title 1"/>
          <p:cNvSpPr>
            <a:spLocks noGrp="1"/>
          </p:cNvSpPr>
          <p:nvPr>
            <p:ph type="title" idx="4294967295"/>
          </p:nvPr>
        </p:nvSpPr>
        <p:spPr>
          <a:xfrm>
            <a:off x="0" y="257175"/>
            <a:ext cx="10104438" cy="917575"/>
          </a:xfrm>
        </p:spPr>
        <p:txBody>
          <a:bodyPr/>
          <a:lstStyle/>
          <a:p>
            <a:r>
              <a:rPr lang="en-US" sz="4700" dirty="0"/>
              <a:t>Introducing SmartBa</a:t>
            </a:r>
            <a:r>
              <a:rPr lang="en-US" sz="4700" dirty="0">
                <a:solidFill>
                  <a:schemeClr val="bg1"/>
                </a:solidFill>
              </a:rPr>
              <a:t>ckup?</a:t>
            </a:r>
          </a:p>
        </p:txBody>
      </p:sp>
      <p:sp>
        <p:nvSpPr>
          <p:cNvPr id="10" name="Rectangle 9">
            <a:extLst>
              <a:ext uri="{FF2B5EF4-FFF2-40B4-BE49-F238E27FC236}">
                <a16:creationId xmlns:a16="http://schemas.microsoft.com/office/drawing/2014/main" id="{89DFF4D8-E8DB-425C-B822-32C8D8D5BF53}"/>
              </a:ext>
            </a:extLst>
          </p:cNvPr>
          <p:cNvSpPr/>
          <p:nvPr/>
        </p:nvSpPr>
        <p:spPr bwMode="auto">
          <a:xfrm rot="5400000">
            <a:off x="11719355" y="382751"/>
            <a:ext cx="869930" cy="289766"/>
          </a:xfrm>
          <a:prstGeom prst="rect">
            <a:avLst/>
          </a:prstGeom>
          <a:solidFill>
            <a:srgbClr val="00BCF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marL="0" algn="l" defTabSz="932472" rtl="0" eaLnBrk="1" fontAlgn="base" latinLnBrk="0" hangingPunct="1">
              <a:lnSpc>
                <a:spcPct val="100000"/>
              </a:lnSpc>
              <a:spcBef>
                <a:spcPct val="0"/>
              </a:spcBef>
              <a:spcAft>
                <a:spcPct val="0"/>
              </a:spcAft>
            </a:pPr>
            <a:r>
              <a:rPr lang="en-US" sz="500" b="1" kern="1200" baseline="0" dirty="0">
                <a:gradFill>
                  <a:gsLst>
                    <a:gs pos="0">
                      <a:srgbClr val="FFFFFF"/>
                    </a:gs>
                    <a:gs pos="100000">
                      <a:srgbClr val="FFFFFF"/>
                    </a:gs>
                  </a:gsLst>
                  <a:lin ang="5400000" scaled="0"/>
                </a:gradFill>
                <a:latin typeface="+mn-lt"/>
                <a:ea typeface="Segoe UI" pitchFamily="34" charset="0"/>
                <a:cs typeface="Segoe UI" pitchFamily="34" charset="0"/>
              </a:rPr>
              <a:t>Considerations</a:t>
            </a:r>
          </a:p>
          <a:p>
            <a:pPr marL="0" algn="l" defTabSz="932472" rtl="0" eaLnBrk="1" fontAlgn="base" latinLnBrk="0" hangingPunct="1">
              <a:lnSpc>
                <a:spcPct val="100000"/>
              </a:lnSpc>
              <a:spcBef>
                <a:spcPct val="0"/>
              </a:spcBef>
              <a:spcAft>
                <a:spcPct val="0"/>
              </a:spcAft>
            </a:pPr>
            <a:r>
              <a:rPr lang="en-US" sz="500" dirty="0">
                <a:gradFill>
                  <a:gsLst>
                    <a:gs pos="2092">
                      <a:srgbClr val="F8F8F8"/>
                    </a:gs>
                    <a:gs pos="10042">
                      <a:srgbClr val="F8F8F8"/>
                    </a:gs>
                  </a:gsLst>
                  <a:lin ang="5400000" scaled="0"/>
                </a:gradFill>
                <a:ea typeface="Segoe UI" pitchFamily="34" charset="0"/>
                <a:cs typeface="Segoe UI" pitchFamily="34" charset="0"/>
              </a:rPr>
              <a:t>Section 3</a:t>
            </a:r>
          </a:p>
        </p:txBody>
      </p:sp>
    </p:spTree>
    <p:extLst>
      <p:ext uri="{BB962C8B-B14F-4D97-AF65-F5344CB8AC3E}">
        <p14:creationId xmlns:p14="http://schemas.microsoft.com/office/powerpoint/2010/main" val="74447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ext Placeholder 3">
            <a:extLst>
              <a:ext uri="{FF2B5EF4-FFF2-40B4-BE49-F238E27FC236}">
                <a16:creationId xmlns:a16="http://schemas.microsoft.com/office/drawing/2014/main" id="{F1A96489-EDA8-4BE3-B5A0-D626866B2F9C}"/>
              </a:ext>
            </a:extLst>
          </p:cNvPr>
          <p:cNvSpPr txBox="1">
            <a:spLocks/>
          </p:cNvSpPr>
          <p:nvPr/>
        </p:nvSpPr>
        <p:spPr bwMode="white">
          <a:xfrm>
            <a:off x="122237" y="1363661"/>
            <a:ext cx="3733800" cy="5029201"/>
          </a:xfrm>
          <a:prstGeom prst="rect">
            <a:avLst/>
          </a:prstGeom>
          <a:noFill/>
          <a:ln>
            <a:noFill/>
            <a:prstDash val="sysDot"/>
          </a:ln>
        </p:spPr>
        <p:txBody>
          <a:bodyPr vert="horz" wrap="square" lIns="146304" tIns="109728" rIns="146304" bIns="109728" rtlCol="0" anchor="ctr">
            <a:noAutofit/>
          </a:bodyPr>
          <a:lstStyle>
            <a:lvl1pPr marL="0" marR="0" indent="0" algn="l" defTabSz="932742" rtl="0" eaLnBrk="1" fontAlgn="auto" latinLnBrk="0" hangingPunct="1">
              <a:lnSpc>
                <a:spcPct val="90000"/>
              </a:lnSpc>
              <a:spcBef>
                <a:spcPts val="0"/>
              </a:spcBef>
              <a:spcAft>
                <a:spcPts val="0"/>
              </a:spcAft>
              <a:buClrTx/>
              <a:buSzPct val="90000"/>
              <a:buFont typeface="Arial" pitchFamily="34" charset="0"/>
              <a:buNone/>
              <a:tabLst/>
              <a:defRPr sz="2400" kern="1200" spc="0" baseline="0">
                <a:gradFill>
                  <a:gsLst>
                    <a:gs pos="91000">
                      <a:schemeClr val="tx1"/>
                    </a:gs>
                    <a:gs pos="0">
                      <a:schemeClr val="tx1"/>
                    </a:gs>
                  </a:gsLst>
                  <a:lin ang="5400000" scaled="0"/>
                </a:gradFill>
                <a:latin typeface="+mj-lt"/>
                <a:ea typeface="+mn-ea"/>
                <a:cs typeface="+mn-cs"/>
              </a:defRPr>
            </a:lvl1pPr>
            <a:lvl2pPr marL="584200" marR="0" indent="-241300" algn="l" defTabSz="932742" rtl="0" eaLnBrk="1" fontAlgn="auto" latinLnBrk="0" hangingPunct="1">
              <a:lnSpc>
                <a:spcPct val="90000"/>
              </a:lnSpc>
              <a:spcBef>
                <a:spcPct val="20000"/>
              </a:spcBef>
              <a:spcAft>
                <a:spcPts val="0"/>
              </a:spcAft>
              <a:buClrTx/>
              <a:buSzPct val="90000"/>
              <a:buFont typeface="Arial" pitchFamily="34" charset="0"/>
              <a:buChar char="•"/>
              <a:tabLst/>
              <a:defRPr sz="2400" kern="1200" spc="0" baseline="0">
                <a:gradFill>
                  <a:gsLst>
                    <a:gs pos="1250">
                      <a:schemeClr val="tx1"/>
                    </a:gs>
                    <a:gs pos="100000">
                      <a:schemeClr val="tx1"/>
                    </a:gs>
                  </a:gsLst>
                  <a:lin ang="5400000" scaled="0"/>
                </a:gradFill>
                <a:latin typeface="+mn-lt"/>
                <a:ea typeface="+mn-ea"/>
                <a:cs typeface="+mn-cs"/>
              </a:defRPr>
            </a:lvl2pPr>
            <a:lvl3pPr marL="8001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2000" kern="1200" spc="0" baseline="0">
                <a:gradFill>
                  <a:gsLst>
                    <a:gs pos="1250">
                      <a:schemeClr val="tx1"/>
                    </a:gs>
                    <a:gs pos="100000">
                      <a:schemeClr val="tx1"/>
                    </a:gs>
                  </a:gsLst>
                  <a:lin ang="5400000" scaled="0"/>
                </a:gradFill>
                <a:latin typeface="+mn-lt"/>
                <a:ea typeface="+mn-ea"/>
                <a:cs typeface="+mn-cs"/>
              </a:defRPr>
            </a:lvl3pPr>
            <a:lvl4pPr marL="10287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4pPr>
            <a:lvl5pPr marL="12573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buFont typeface="+mj-lt"/>
              <a:buAutoNum type="arabicPeriod"/>
            </a:pPr>
            <a:r>
              <a:rPr lang="en-US" dirty="0"/>
              <a:t>Subscription based on banded number of users</a:t>
            </a:r>
          </a:p>
          <a:p>
            <a:pPr marL="342900" indent="-342900">
              <a:buFont typeface="+mj-lt"/>
              <a:buAutoNum type="arabicPeriod"/>
            </a:pPr>
            <a:r>
              <a:rPr lang="en-US" dirty="0"/>
              <a:t>All updates, fixes, and enhancements are included free of charge in the annual subscription.</a:t>
            </a:r>
          </a:p>
        </p:txBody>
      </p:sp>
      <p:sp>
        <p:nvSpPr>
          <p:cNvPr id="2" name="Title 1"/>
          <p:cNvSpPr>
            <a:spLocks noGrp="1"/>
          </p:cNvSpPr>
          <p:nvPr>
            <p:ph type="title" idx="4294967295"/>
          </p:nvPr>
        </p:nvSpPr>
        <p:spPr>
          <a:xfrm>
            <a:off x="0" y="257175"/>
            <a:ext cx="9190038" cy="917575"/>
          </a:xfrm>
        </p:spPr>
        <p:txBody>
          <a:bodyPr/>
          <a:lstStyle/>
          <a:p>
            <a:r>
              <a:rPr lang="en-US" sz="4700" dirty="0"/>
              <a:t>financial </a:t>
            </a:r>
            <a:r>
              <a:rPr lang="en-US" sz="4700" dirty="0">
                <a:solidFill>
                  <a:schemeClr val="tx1"/>
                </a:solidFill>
              </a:rPr>
              <a:t>considerations</a:t>
            </a:r>
          </a:p>
        </p:txBody>
      </p:sp>
      <p:sp>
        <p:nvSpPr>
          <p:cNvPr id="10" name="Rectangle 9">
            <a:extLst>
              <a:ext uri="{FF2B5EF4-FFF2-40B4-BE49-F238E27FC236}">
                <a16:creationId xmlns:a16="http://schemas.microsoft.com/office/drawing/2014/main" id="{89DFF4D8-E8DB-425C-B822-32C8D8D5BF53}"/>
              </a:ext>
            </a:extLst>
          </p:cNvPr>
          <p:cNvSpPr/>
          <p:nvPr/>
        </p:nvSpPr>
        <p:spPr bwMode="auto">
          <a:xfrm rot="5400000">
            <a:off x="11719355" y="382751"/>
            <a:ext cx="869930" cy="289766"/>
          </a:xfrm>
          <a:prstGeom prst="rect">
            <a:avLst/>
          </a:prstGeom>
          <a:solidFill>
            <a:srgbClr val="00BCF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marL="0" algn="l" defTabSz="932472" rtl="0" eaLnBrk="1" fontAlgn="base" latinLnBrk="0" hangingPunct="1">
              <a:lnSpc>
                <a:spcPct val="100000"/>
              </a:lnSpc>
              <a:spcBef>
                <a:spcPct val="0"/>
              </a:spcBef>
              <a:spcAft>
                <a:spcPct val="0"/>
              </a:spcAft>
            </a:pPr>
            <a:r>
              <a:rPr lang="en-US" sz="500" b="1" kern="1200" baseline="0" dirty="0">
                <a:gradFill>
                  <a:gsLst>
                    <a:gs pos="0">
                      <a:srgbClr val="FFFFFF"/>
                    </a:gs>
                    <a:gs pos="100000">
                      <a:srgbClr val="FFFFFF"/>
                    </a:gs>
                  </a:gsLst>
                  <a:lin ang="5400000" scaled="0"/>
                </a:gradFill>
                <a:latin typeface="+mn-lt"/>
                <a:ea typeface="Segoe UI" pitchFamily="34" charset="0"/>
                <a:cs typeface="Segoe UI" pitchFamily="34" charset="0"/>
              </a:rPr>
              <a:t>Considerations</a:t>
            </a:r>
          </a:p>
          <a:p>
            <a:pPr marL="0" algn="l" defTabSz="932472" rtl="0" eaLnBrk="1" fontAlgn="base" latinLnBrk="0" hangingPunct="1">
              <a:lnSpc>
                <a:spcPct val="100000"/>
              </a:lnSpc>
              <a:spcBef>
                <a:spcPct val="0"/>
              </a:spcBef>
              <a:spcAft>
                <a:spcPct val="0"/>
              </a:spcAft>
            </a:pPr>
            <a:r>
              <a:rPr lang="en-US" sz="500" dirty="0">
                <a:gradFill>
                  <a:gsLst>
                    <a:gs pos="2092">
                      <a:srgbClr val="F8F8F8"/>
                    </a:gs>
                    <a:gs pos="10042">
                      <a:srgbClr val="F8F8F8"/>
                    </a:gs>
                  </a:gsLst>
                  <a:lin ang="5400000" scaled="0"/>
                </a:gradFill>
                <a:ea typeface="Segoe UI" pitchFamily="34" charset="0"/>
                <a:cs typeface="Segoe UI" pitchFamily="34" charset="0"/>
              </a:rPr>
              <a:t>Section 3</a:t>
            </a:r>
          </a:p>
        </p:txBody>
      </p:sp>
      <p:pic>
        <p:nvPicPr>
          <p:cNvPr id="11" name="Graphic 10" descr="Ui Ux with solid fill">
            <a:extLst>
              <a:ext uri="{FF2B5EF4-FFF2-40B4-BE49-F238E27FC236}">
                <a16:creationId xmlns:a16="http://schemas.microsoft.com/office/drawing/2014/main" id="{AA09A5AF-18B0-42B2-88C7-F3B68E25B41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484937" y="2546644"/>
            <a:ext cx="914400" cy="914400"/>
          </a:xfrm>
          <a:prstGeom prst="rect">
            <a:avLst/>
          </a:prstGeom>
        </p:spPr>
      </p:pic>
      <p:sp>
        <p:nvSpPr>
          <p:cNvPr id="13" name="TextBox 12">
            <a:extLst>
              <a:ext uri="{FF2B5EF4-FFF2-40B4-BE49-F238E27FC236}">
                <a16:creationId xmlns:a16="http://schemas.microsoft.com/office/drawing/2014/main" id="{B8E92A97-3A87-49F6-BB87-3218D00CFFA8}"/>
              </a:ext>
            </a:extLst>
          </p:cNvPr>
          <p:cNvSpPr txBox="1"/>
          <p:nvPr/>
        </p:nvSpPr>
        <p:spPr>
          <a:xfrm>
            <a:off x="5761037" y="1413501"/>
            <a:ext cx="4495800" cy="1071062"/>
          </a:xfrm>
          <a:prstGeom prst="rect">
            <a:avLst/>
          </a:prstGeom>
          <a:noFill/>
        </p:spPr>
        <p:txBody>
          <a:bodyPr wrap="square" lIns="182880" tIns="146304" rIns="182880" bIns="146304" rtlCol="0" anchor="ctr">
            <a:spAutoFit/>
          </a:bodyPr>
          <a:lstStyle/>
          <a:p>
            <a:pPr marL="0" marR="0" lvl="0" indent="0" defTabSz="914400" eaLnBrk="1" fontAlgn="auto" latinLnBrk="0" hangingPunct="1">
              <a:lnSpc>
                <a:spcPct val="90000"/>
              </a:lnSpc>
              <a:spcBef>
                <a:spcPts val="0"/>
              </a:spcBef>
              <a:spcAft>
                <a:spcPts val="600"/>
              </a:spcAft>
              <a:buClrTx/>
              <a:buSzTx/>
              <a:buFontTx/>
              <a:buNone/>
              <a:tabLst/>
              <a:defRPr/>
            </a:pPr>
            <a:r>
              <a:rPr kumimoji="0" lang="en-US" sz="2800" b="0" i="0" u="none" strike="noStrike" kern="0" cap="none" spc="0" normalizeH="0" baseline="0" noProof="0" dirty="0">
                <a:ln>
                  <a:noFill/>
                </a:ln>
                <a:solidFill>
                  <a:sysClr val="windowText" lastClr="000000"/>
                </a:solidFill>
                <a:effectLst/>
                <a:uLnTx/>
                <a:uFillTx/>
                <a:latin typeface="Segoe UI Light"/>
                <a:ea typeface="Segoe UI" pitchFamily="34" charset="0"/>
                <a:cs typeface="Segoe UI" pitchFamily="34" charset="0"/>
              </a:rPr>
              <a:t>&lt;…complete&gt; our Smartsheet User base :</a:t>
            </a:r>
          </a:p>
        </p:txBody>
      </p:sp>
      <p:sp>
        <p:nvSpPr>
          <p:cNvPr id="14" name="TextBox 13">
            <a:extLst>
              <a:ext uri="{FF2B5EF4-FFF2-40B4-BE49-F238E27FC236}">
                <a16:creationId xmlns:a16="http://schemas.microsoft.com/office/drawing/2014/main" id="{0646474C-3DD3-4A13-9B19-3D2C953370BA}"/>
              </a:ext>
            </a:extLst>
          </p:cNvPr>
          <p:cNvSpPr txBox="1"/>
          <p:nvPr/>
        </p:nvSpPr>
        <p:spPr>
          <a:xfrm>
            <a:off x="10028237" y="1607400"/>
            <a:ext cx="1828800" cy="683264"/>
          </a:xfrm>
          <a:prstGeom prst="rect">
            <a:avLst/>
          </a:prstGeom>
          <a:noFill/>
        </p:spPr>
        <p:txBody>
          <a:bodyPr wrap="square" lIns="182880" tIns="146304" rIns="182880" bIns="146304" rtlCol="0" anchor="ctr">
            <a:spAutoFit/>
          </a:bodyPr>
          <a:lstStyle/>
          <a:p>
            <a:pPr marL="0" marR="0" lvl="0" indent="0" defTabSz="914400" eaLnBrk="1" fontAlgn="auto" latinLnBrk="0" hangingPunct="1">
              <a:lnSpc>
                <a:spcPct val="90000"/>
              </a:lnSpc>
              <a:spcBef>
                <a:spcPts val="0"/>
              </a:spcBef>
              <a:spcAft>
                <a:spcPts val="600"/>
              </a:spcAft>
              <a:buClrTx/>
              <a:buSzTx/>
              <a:buFontTx/>
              <a:buNone/>
              <a:tabLst/>
              <a:defRPr/>
            </a:pPr>
            <a:r>
              <a:rPr kumimoji="0" lang="en-US" sz="2800" b="0" i="0" u="none" strike="noStrike" kern="0" cap="none" spc="0" normalizeH="0" baseline="0" noProof="0" dirty="0">
                <a:ln>
                  <a:noFill/>
                </a:ln>
                <a:solidFill>
                  <a:sysClr val="windowText" lastClr="000000"/>
                </a:solidFill>
                <a:effectLst/>
                <a:uLnTx/>
                <a:uFillTx/>
                <a:latin typeface="Segoe UI Light"/>
                <a:ea typeface="Segoe UI" pitchFamily="34" charset="0"/>
                <a:cs typeface="Segoe UI" pitchFamily="34" charset="0"/>
              </a:rPr>
              <a:t>&lt; 20 &gt;</a:t>
            </a:r>
          </a:p>
        </p:txBody>
      </p:sp>
      <p:sp>
        <p:nvSpPr>
          <p:cNvPr id="15" name="TextBox 14">
            <a:extLst>
              <a:ext uri="{FF2B5EF4-FFF2-40B4-BE49-F238E27FC236}">
                <a16:creationId xmlns:a16="http://schemas.microsoft.com/office/drawing/2014/main" id="{2BD3DC9C-A447-41D4-90C3-E0AD61935887}"/>
              </a:ext>
            </a:extLst>
          </p:cNvPr>
          <p:cNvSpPr txBox="1"/>
          <p:nvPr/>
        </p:nvSpPr>
        <p:spPr>
          <a:xfrm>
            <a:off x="7742237" y="2662212"/>
            <a:ext cx="2133600" cy="683264"/>
          </a:xfrm>
          <a:prstGeom prst="rect">
            <a:avLst/>
          </a:prstGeom>
          <a:noFill/>
        </p:spPr>
        <p:txBody>
          <a:bodyPr wrap="square" lIns="182880" tIns="146304" rIns="182880" bIns="146304" rtlCol="0" anchor="ctr">
            <a:spAutoFit/>
          </a:bodyPr>
          <a:lstStyle/>
          <a:p>
            <a:pPr marL="0" marR="0" lvl="0" indent="0" defTabSz="914400" eaLnBrk="1" fontAlgn="auto" latinLnBrk="0" hangingPunct="1">
              <a:lnSpc>
                <a:spcPct val="90000"/>
              </a:lnSpc>
              <a:spcBef>
                <a:spcPts val="0"/>
              </a:spcBef>
              <a:spcAft>
                <a:spcPts val="600"/>
              </a:spcAft>
              <a:buClrTx/>
              <a:buSzTx/>
              <a:buFontTx/>
              <a:buNone/>
              <a:tabLst/>
              <a:defRPr/>
            </a:pPr>
            <a:r>
              <a:rPr kumimoji="0" lang="en-US" sz="2800" b="0" i="0" u="none" strike="noStrike" kern="0" cap="none" spc="0" normalizeH="0" baseline="0" noProof="0" dirty="0">
                <a:ln>
                  <a:noFill/>
                </a:ln>
                <a:solidFill>
                  <a:sysClr val="windowText" lastClr="000000"/>
                </a:solidFill>
                <a:effectLst/>
                <a:uLnTx/>
                <a:uFillTx/>
                <a:latin typeface="Segoe UI Light"/>
                <a:ea typeface="Segoe UI" pitchFamily="34" charset="0"/>
                <a:cs typeface="Segoe UI" pitchFamily="34" charset="0"/>
              </a:rPr>
              <a:t>USD 4,560</a:t>
            </a:r>
          </a:p>
        </p:txBody>
      </p:sp>
      <p:sp>
        <p:nvSpPr>
          <p:cNvPr id="16" name="TextBox 15">
            <a:extLst>
              <a:ext uri="{FF2B5EF4-FFF2-40B4-BE49-F238E27FC236}">
                <a16:creationId xmlns:a16="http://schemas.microsoft.com/office/drawing/2014/main" id="{96332851-345C-47CF-AFC0-5236895F1D55}"/>
              </a:ext>
            </a:extLst>
          </p:cNvPr>
          <p:cNvSpPr txBox="1"/>
          <p:nvPr/>
        </p:nvSpPr>
        <p:spPr>
          <a:xfrm>
            <a:off x="9571037" y="2662212"/>
            <a:ext cx="2133600" cy="683264"/>
          </a:xfrm>
          <a:prstGeom prst="rect">
            <a:avLst/>
          </a:prstGeom>
          <a:noFill/>
        </p:spPr>
        <p:txBody>
          <a:bodyPr wrap="square" lIns="182880" tIns="146304" rIns="182880" bIns="146304" rtlCol="0" anchor="ctr">
            <a:spAutoFit/>
          </a:bodyPr>
          <a:lstStyle/>
          <a:p>
            <a:pPr marL="0" marR="0" lvl="0" indent="0" defTabSz="914400" eaLnBrk="1" fontAlgn="auto" latinLnBrk="0" hangingPunct="1">
              <a:lnSpc>
                <a:spcPct val="90000"/>
              </a:lnSpc>
              <a:spcBef>
                <a:spcPts val="0"/>
              </a:spcBef>
              <a:spcAft>
                <a:spcPts val="600"/>
              </a:spcAft>
              <a:buClrTx/>
              <a:buSzTx/>
              <a:buFontTx/>
              <a:buNone/>
              <a:tabLst/>
              <a:defRPr/>
            </a:pPr>
            <a:r>
              <a:rPr kumimoji="0" lang="en-US" sz="2800" b="0" i="0" u="none" strike="noStrike" kern="0" cap="none" spc="0" normalizeH="0" baseline="0" noProof="0" dirty="0">
                <a:ln>
                  <a:noFill/>
                </a:ln>
                <a:solidFill>
                  <a:sysClr val="windowText" lastClr="000000"/>
                </a:solidFill>
                <a:effectLst/>
                <a:uLnTx/>
                <a:uFillTx/>
                <a:latin typeface="Segoe UI Light"/>
                <a:ea typeface="Segoe UI" pitchFamily="34" charset="0"/>
                <a:cs typeface="Segoe UI" pitchFamily="34" charset="0"/>
              </a:rPr>
              <a:t>per year</a:t>
            </a:r>
          </a:p>
        </p:txBody>
      </p:sp>
      <p:sp>
        <p:nvSpPr>
          <p:cNvPr id="12" name="TextBox 11">
            <a:extLst>
              <a:ext uri="{FF2B5EF4-FFF2-40B4-BE49-F238E27FC236}">
                <a16:creationId xmlns:a16="http://schemas.microsoft.com/office/drawing/2014/main" id="{5F448C8C-C1EC-4F4A-910D-98CCB21C3FCE}"/>
              </a:ext>
            </a:extLst>
          </p:cNvPr>
          <p:cNvSpPr txBox="1"/>
          <p:nvPr/>
        </p:nvSpPr>
        <p:spPr>
          <a:xfrm>
            <a:off x="5837237" y="4522563"/>
            <a:ext cx="4495800" cy="1458861"/>
          </a:xfrm>
          <a:prstGeom prst="rect">
            <a:avLst/>
          </a:prstGeom>
          <a:noFill/>
        </p:spPr>
        <p:txBody>
          <a:bodyPr wrap="square" lIns="182880" tIns="146304" rIns="182880" bIns="146304" rtlCol="0" anchor="ctr">
            <a:spAutoFit/>
          </a:bodyPr>
          <a:lstStyle/>
          <a:p>
            <a:pPr marL="0" marR="0" lvl="0" indent="0" defTabSz="914400" eaLnBrk="1" fontAlgn="auto" latinLnBrk="0" hangingPunct="1">
              <a:lnSpc>
                <a:spcPct val="90000"/>
              </a:lnSpc>
              <a:spcBef>
                <a:spcPts val="0"/>
              </a:spcBef>
              <a:spcAft>
                <a:spcPts val="600"/>
              </a:spcAft>
              <a:buClrTx/>
              <a:buSzTx/>
              <a:buFontTx/>
              <a:buNone/>
              <a:tabLst/>
              <a:defRPr/>
            </a:pPr>
            <a:r>
              <a:rPr kumimoji="0" lang="en-US" sz="2800" b="0" i="0" u="none" strike="noStrike" kern="0" cap="none" spc="0" normalizeH="0" baseline="0" noProof="0" dirty="0">
                <a:ln>
                  <a:noFill/>
                </a:ln>
                <a:solidFill>
                  <a:sysClr val="windowText" lastClr="000000"/>
                </a:solidFill>
                <a:effectLst/>
                <a:uLnTx/>
                <a:uFillTx/>
                <a:latin typeface="Segoe UI Light"/>
                <a:ea typeface="Segoe UI" pitchFamily="34" charset="0"/>
                <a:cs typeface="Segoe UI" pitchFamily="34" charset="0"/>
              </a:rPr>
              <a:t>&lt;optionally you may want to include the evaluation sheet </a:t>
            </a:r>
            <a:r>
              <a:rPr lang="en-US" sz="2800" kern="0" dirty="0">
                <a:solidFill>
                  <a:sysClr val="windowText" lastClr="000000"/>
                </a:solidFill>
                <a:latin typeface="Segoe UI Light"/>
                <a:ea typeface="Segoe UI" pitchFamily="34" charset="0"/>
                <a:cs typeface="Segoe UI" pitchFamily="34" charset="0"/>
              </a:rPr>
              <a:t>as an appendix&gt;</a:t>
            </a:r>
            <a:endParaRPr kumimoji="0" lang="en-US" sz="2800" b="0" i="0" u="none" strike="noStrike" kern="0" cap="none" spc="0" normalizeH="0" baseline="0" noProof="0" dirty="0">
              <a:ln>
                <a:noFill/>
              </a:ln>
              <a:solidFill>
                <a:sysClr val="windowText" lastClr="000000"/>
              </a:solidFill>
              <a:effectLst/>
              <a:uLnTx/>
              <a:uFillTx/>
              <a:latin typeface="Segoe UI Light"/>
              <a:ea typeface="Segoe UI" pitchFamily="34" charset="0"/>
              <a:cs typeface="Segoe UI" pitchFamily="34" charset="0"/>
            </a:endParaRPr>
          </a:p>
        </p:txBody>
      </p:sp>
    </p:spTree>
    <p:extLst>
      <p:ext uri="{BB962C8B-B14F-4D97-AF65-F5344CB8AC3E}">
        <p14:creationId xmlns:p14="http://schemas.microsoft.com/office/powerpoint/2010/main" val="3094238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bwMode="auto">
          <a:xfrm>
            <a:off x="8476469" y="11984"/>
            <a:ext cx="3960006" cy="6994683"/>
          </a:xfrm>
          <a:prstGeom prst="rect">
            <a:avLst/>
          </a:prstGeom>
          <a:solidFill>
            <a:srgbClr val="0078D7"/>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marL="0" marR="0" lvl="0" indent="0" algn="ctr" defTabSz="932472" eaLnBrk="1" fontAlgn="base" latinLnBrk="0" hangingPunct="1">
              <a:lnSpc>
                <a:spcPct val="90000"/>
              </a:lnSpc>
              <a:spcBef>
                <a:spcPct val="0"/>
              </a:spcBef>
              <a:spcAft>
                <a:spcPct val="0"/>
              </a:spcAft>
              <a:buClrTx/>
              <a:buSzTx/>
              <a:buFontTx/>
              <a:buNone/>
              <a:tabLst/>
              <a:defRPr/>
            </a:pPr>
            <a:endParaRPr kumimoji="0" lang="en-US" sz="2400" b="0" i="0" u="none" strike="noStrike" kern="0" cap="none" spc="0" normalizeH="0" baseline="0" noProof="0" dirty="0" err="1">
              <a:ln>
                <a:noFill/>
              </a:ln>
              <a:gradFill>
                <a:gsLst>
                  <a:gs pos="0">
                    <a:srgbClr val="FFFFFF"/>
                  </a:gs>
                  <a:gs pos="100000">
                    <a:srgbClr val="FFFFFF"/>
                  </a:gs>
                </a:gsLst>
                <a:lin ang="5400000" scaled="0"/>
              </a:gradFill>
              <a:effectLst/>
              <a:uLnTx/>
              <a:uFillTx/>
              <a:ea typeface="Segoe UI" pitchFamily="34" charset="0"/>
              <a:cs typeface="Segoe UI" pitchFamily="34" charset="0"/>
            </a:endParaRPr>
          </a:p>
        </p:txBody>
      </p:sp>
      <p:pic>
        <p:nvPicPr>
          <p:cNvPr id="4" name="Picture 3" descr="A picture containing vector graphics&#10;&#10;Description automatically generated">
            <a:extLst>
              <a:ext uri="{FF2B5EF4-FFF2-40B4-BE49-F238E27FC236}">
                <a16:creationId xmlns:a16="http://schemas.microsoft.com/office/drawing/2014/main" id="{CA638E76-3DA0-4636-968A-523F96070874}"/>
              </a:ext>
            </a:extLst>
          </p:cNvPr>
          <p:cNvPicPr>
            <a:picLocks noChangeAspect="1"/>
          </p:cNvPicPr>
          <p:nvPr/>
        </p:nvPicPr>
        <p:blipFill>
          <a:blip r:embed="rId3"/>
          <a:stretch>
            <a:fillRect/>
          </a:stretch>
        </p:blipFill>
        <p:spPr>
          <a:xfrm>
            <a:off x="5148385" y="818676"/>
            <a:ext cx="6724988" cy="6320311"/>
          </a:xfrm>
          <a:prstGeom prst="rect">
            <a:avLst/>
          </a:prstGeom>
        </p:spPr>
      </p:pic>
      <p:sp>
        <p:nvSpPr>
          <p:cNvPr id="2" name="Title 1"/>
          <p:cNvSpPr>
            <a:spLocks noGrp="1"/>
          </p:cNvSpPr>
          <p:nvPr>
            <p:ph type="title"/>
          </p:nvPr>
        </p:nvSpPr>
        <p:spPr>
          <a:xfrm>
            <a:off x="274638" y="295274"/>
            <a:ext cx="5331091" cy="1560562"/>
          </a:xfrm>
        </p:spPr>
        <p:txBody>
          <a:bodyPr/>
          <a:lstStyle/>
          <a:p>
            <a:r>
              <a:rPr lang="en-US" sz="4700" dirty="0"/>
              <a:t>next steps…</a:t>
            </a:r>
          </a:p>
        </p:txBody>
      </p:sp>
      <p:sp>
        <p:nvSpPr>
          <p:cNvPr id="8" name="Text Placeholder 3"/>
          <p:cNvSpPr txBox="1">
            <a:spLocks/>
          </p:cNvSpPr>
          <p:nvPr/>
        </p:nvSpPr>
        <p:spPr>
          <a:xfrm>
            <a:off x="372979" y="2659062"/>
            <a:ext cx="4844539" cy="3513138"/>
          </a:xfrm>
          <a:prstGeom prst="rect">
            <a:avLst/>
          </a:prstGeom>
        </p:spPr>
        <p:txBody>
          <a:bodyPr lIns="146304"/>
          <a:lstStyle>
            <a:lvl1pPr marL="342900" marR="0" indent="-342900" algn="l" defTabSz="932742" rtl="0" eaLnBrk="1" fontAlgn="auto" latinLnBrk="0" hangingPunct="1">
              <a:lnSpc>
                <a:spcPct val="90000"/>
              </a:lnSpc>
              <a:spcBef>
                <a:spcPct val="20000"/>
              </a:spcBef>
              <a:spcAft>
                <a:spcPts val="0"/>
              </a:spcAft>
              <a:buClrTx/>
              <a:buSzPct val="90000"/>
              <a:buFont typeface="Arial" pitchFamily="34" charset="0"/>
              <a:buChar char="•"/>
              <a:tabLst/>
              <a:defRPr sz="4000" kern="1200" spc="0" baseline="0">
                <a:gradFill>
                  <a:gsLst>
                    <a:gs pos="1250">
                      <a:schemeClr val="tx1"/>
                    </a:gs>
                    <a:gs pos="100000">
                      <a:schemeClr val="tx1"/>
                    </a:gs>
                  </a:gsLst>
                  <a:lin ang="5400000" scaled="0"/>
                </a:gradFill>
                <a:latin typeface="+mj-lt"/>
                <a:ea typeface="+mn-ea"/>
                <a:cs typeface="+mn-cs"/>
              </a:defRPr>
            </a:lvl1pPr>
            <a:lvl2pPr marL="584200" marR="0" indent="-241300" algn="l" defTabSz="932742" rtl="0" eaLnBrk="1" fontAlgn="auto" latinLnBrk="0" hangingPunct="1">
              <a:lnSpc>
                <a:spcPct val="90000"/>
              </a:lnSpc>
              <a:spcBef>
                <a:spcPct val="20000"/>
              </a:spcBef>
              <a:spcAft>
                <a:spcPts val="0"/>
              </a:spcAft>
              <a:buClrTx/>
              <a:buSzPct val="90000"/>
              <a:buFont typeface="Arial" pitchFamily="34" charset="0"/>
              <a:buChar char="•"/>
              <a:tabLst/>
              <a:defRPr sz="2400" kern="1200" spc="0" baseline="0">
                <a:gradFill>
                  <a:gsLst>
                    <a:gs pos="1250">
                      <a:schemeClr val="tx1"/>
                    </a:gs>
                    <a:gs pos="100000">
                      <a:schemeClr val="tx1"/>
                    </a:gs>
                  </a:gsLst>
                  <a:lin ang="5400000" scaled="0"/>
                </a:gradFill>
                <a:latin typeface="+mn-lt"/>
                <a:ea typeface="+mn-ea"/>
                <a:cs typeface="+mn-cs"/>
              </a:defRPr>
            </a:lvl2pPr>
            <a:lvl3pPr marL="8001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2000" kern="1200" spc="0" baseline="0">
                <a:gradFill>
                  <a:gsLst>
                    <a:gs pos="1250">
                      <a:schemeClr val="tx1"/>
                    </a:gs>
                    <a:gs pos="100000">
                      <a:schemeClr val="tx1"/>
                    </a:gs>
                  </a:gsLst>
                  <a:lin ang="5400000" scaled="0"/>
                </a:gradFill>
                <a:latin typeface="+mn-lt"/>
                <a:ea typeface="+mn-ea"/>
                <a:cs typeface="+mn-cs"/>
              </a:defRPr>
            </a:lvl3pPr>
            <a:lvl4pPr marL="10287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4pPr>
            <a:lvl5pPr marL="12573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marR="0" lvl="0" indent="-457200" algn="l" defTabSz="932742" rtl="0" eaLnBrk="1" fontAlgn="auto" latinLnBrk="0" hangingPunct="1">
              <a:lnSpc>
                <a:spcPct val="90000"/>
              </a:lnSpc>
              <a:spcBef>
                <a:spcPts val="0"/>
              </a:spcBef>
              <a:spcAft>
                <a:spcPts val="1200"/>
              </a:spcAft>
              <a:buClrTx/>
              <a:buSzPct val="90000"/>
              <a:buFont typeface="+mj-lt"/>
              <a:buAutoNum type="arabicPeriod"/>
              <a:tabLst/>
              <a:defRPr/>
            </a:pPr>
            <a:r>
              <a:rPr kumimoji="0" lang="en-US" sz="2000" b="0" i="0" u="none" strike="noStrike" kern="1200" cap="none" spc="0" normalizeH="0" baseline="0" noProof="0" dirty="0">
                <a:ln>
                  <a:noFill/>
                </a:ln>
                <a:gradFill>
                  <a:gsLst>
                    <a:gs pos="1250">
                      <a:schemeClr val="tx1"/>
                    </a:gs>
                    <a:gs pos="100000">
                      <a:schemeClr val="tx1"/>
                    </a:gs>
                  </a:gsLst>
                  <a:lin ang="5400000" scaled="0"/>
                </a:gradFill>
                <a:effectLst/>
                <a:uLnTx/>
                <a:uFillTx/>
                <a:latin typeface="+mj-lt"/>
                <a:ea typeface="+mn-ea"/>
                <a:cs typeface="+mn-cs"/>
              </a:rPr>
              <a:t>Same page understanding, review risks…</a:t>
            </a:r>
          </a:p>
          <a:p>
            <a:pPr marL="457200" marR="0" lvl="0" indent="-457200" algn="l" defTabSz="932742" rtl="0" eaLnBrk="1" fontAlgn="auto" latinLnBrk="0" hangingPunct="1">
              <a:lnSpc>
                <a:spcPct val="90000"/>
              </a:lnSpc>
              <a:spcBef>
                <a:spcPts val="0"/>
              </a:spcBef>
              <a:spcAft>
                <a:spcPts val="1200"/>
              </a:spcAft>
              <a:buClrTx/>
              <a:buSzPct val="90000"/>
              <a:buFont typeface="+mj-lt"/>
              <a:buAutoNum type="arabicPeriod"/>
              <a:tabLst/>
              <a:defRPr/>
            </a:pPr>
            <a:r>
              <a:rPr lang="en-US" sz="2000" dirty="0"/>
              <a:t>Go/</a:t>
            </a:r>
            <a:r>
              <a:rPr lang="en-US" sz="2000" dirty="0" err="1"/>
              <a:t>Nogo</a:t>
            </a:r>
            <a:endParaRPr kumimoji="0" lang="en-US" sz="2000" b="0" i="0" u="none" strike="noStrike" kern="1200" cap="none" spc="0" normalizeH="0" baseline="0" noProof="0" dirty="0">
              <a:ln>
                <a:noFill/>
              </a:ln>
              <a:gradFill>
                <a:gsLst>
                  <a:gs pos="1250">
                    <a:schemeClr val="tx1"/>
                  </a:gs>
                  <a:gs pos="100000">
                    <a:schemeClr val="tx1"/>
                  </a:gs>
                </a:gsLst>
                <a:lin ang="5400000" scaled="0"/>
              </a:gradFill>
              <a:effectLst/>
              <a:uLnTx/>
              <a:uFillTx/>
              <a:latin typeface="+mj-lt"/>
              <a:ea typeface="+mn-ea"/>
              <a:cs typeface="+mn-cs"/>
            </a:endParaRPr>
          </a:p>
          <a:p>
            <a:pPr marL="457200" marR="0" lvl="0" indent="-457200" algn="l" defTabSz="932742" rtl="0" eaLnBrk="1" fontAlgn="auto" latinLnBrk="0" hangingPunct="1">
              <a:lnSpc>
                <a:spcPct val="90000"/>
              </a:lnSpc>
              <a:spcBef>
                <a:spcPts val="0"/>
              </a:spcBef>
              <a:spcAft>
                <a:spcPts val="1200"/>
              </a:spcAft>
              <a:buClrTx/>
              <a:buSzPct val="90000"/>
              <a:buFont typeface="+mj-lt"/>
              <a:buAutoNum type="arabicPeriod"/>
              <a:tabLst/>
              <a:defRPr/>
            </a:pPr>
            <a:r>
              <a:rPr kumimoji="0" lang="en-US" sz="2000" b="0" i="0" u="none" strike="noStrike" kern="1200" cap="none" spc="0" normalizeH="0" baseline="0" noProof="0" dirty="0">
                <a:ln>
                  <a:noFill/>
                </a:ln>
                <a:gradFill>
                  <a:gsLst>
                    <a:gs pos="1250">
                      <a:schemeClr val="tx1"/>
                    </a:gs>
                    <a:gs pos="100000">
                      <a:schemeClr val="tx1"/>
                    </a:gs>
                  </a:gsLst>
                  <a:lin ang="5400000" scaled="0"/>
                </a:gradFill>
                <a:effectLst/>
                <a:uLnTx/>
                <a:uFillTx/>
                <a:latin typeface="+mj-lt"/>
                <a:ea typeface="+mn-ea"/>
                <a:cs typeface="+mn-cs"/>
              </a:rPr>
              <a:t>&lt;Your next steps&gt;</a:t>
            </a:r>
          </a:p>
        </p:txBody>
      </p:sp>
      <p:grpSp>
        <p:nvGrpSpPr>
          <p:cNvPr id="171" name="Group 170"/>
          <p:cNvGrpSpPr/>
          <p:nvPr/>
        </p:nvGrpSpPr>
        <p:grpSpPr>
          <a:xfrm>
            <a:off x="6448240" y="1420786"/>
            <a:ext cx="1390593" cy="1116758"/>
            <a:chOff x="10895769" y="1789915"/>
            <a:chExt cx="1390593" cy="1116758"/>
          </a:xfrm>
        </p:grpSpPr>
        <p:sp>
          <p:nvSpPr>
            <p:cNvPr id="172" name="Freeform 25"/>
            <p:cNvSpPr>
              <a:spLocks noChangeAspect="1" noEditPoints="1"/>
            </p:cNvSpPr>
            <p:nvPr/>
          </p:nvSpPr>
          <p:spPr bwMode="black">
            <a:xfrm>
              <a:off x="12023760" y="2711432"/>
              <a:ext cx="262602" cy="180401"/>
            </a:xfrm>
            <a:custGeom>
              <a:avLst/>
              <a:gdLst>
                <a:gd name="T0" fmla="*/ 2442 w 2470"/>
                <a:gd name="T1" fmla="*/ 0 h 1695"/>
                <a:gd name="T2" fmla="*/ 28 w 2470"/>
                <a:gd name="T3" fmla="*/ 0 h 1695"/>
                <a:gd name="T4" fmla="*/ 0 w 2470"/>
                <a:gd name="T5" fmla="*/ 28 h 1695"/>
                <a:gd name="T6" fmla="*/ 0 w 2470"/>
                <a:gd name="T7" fmla="*/ 1667 h 1695"/>
                <a:gd name="T8" fmla="*/ 28 w 2470"/>
                <a:gd name="T9" fmla="*/ 1695 h 1695"/>
                <a:gd name="T10" fmla="*/ 2442 w 2470"/>
                <a:gd name="T11" fmla="*/ 1695 h 1695"/>
                <a:gd name="T12" fmla="*/ 2470 w 2470"/>
                <a:gd name="T13" fmla="*/ 1667 h 1695"/>
                <a:gd name="T14" fmla="*/ 2470 w 2470"/>
                <a:gd name="T15" fmla="*/ 28 h 1695"/>
                <a:gd name="T16" fmla="*/ 2442 w 2470"/>
                <a:gd name="T17" fmla="*/ 0 h 1695"/>
                <a:gd name="T18" fmla="*/ 2345 w 2470"/>
                <a:gd name="T19" fmla="*/ 1593 h 1695"/>
                <a:gd name="T20" fmla="*/ 124 w 2470"/>
                <a:gd name="T21" fmla="*/ 1593 h 1695"/>
                <a:gd name="T22" fmla="*/ 124 w 2470"/>
                <a:gd name="T23" fmla="*/ 101 h 1695"/>
                <a:gd name="T24" fmla="*/ 2345 w 2470"/>
                <a:gd name="T25" fmla="*/ 101 h 1695"/>
                <a:gd name="T26" fmla="*/ 2345 w 2470"/>
                <a:gd name="T27" fmla="*/ 1593 h 1695"/>
                <a:gd name="T28" fmla="*/ 2403 w 2470"/>
                <a:gd name="T29" fmla="*/ 880 h 1695"/>
                <a:gd name="T30" fmla="*/ 2372 w 2470"/>
                <a:gd name="T31" fmla="*/ 876 h 1695"/>
                <a:gd name="T32" fmla="*/ 2372 w 2470"/>
                <a:gd name="T33" fmla="*/ 850 h 1695"/>
                <a:gd name="T34" fmla="*/ 2403 w 2470"/>
                <a:gd name="T35" fmla="*/ 850 h 1695"/>
                <a:gd name="T36" fmla="*/ 2403 w 2470"/>
                <a:gd name="T37" fmla="*/ 880 h 1695"/>
                <a:gd name="T38" fmla="*/ 2403 w 2470"/>
                <a:gd name="T39" fmla="*/ 847 h 1695"/>
                <a:gd name="T40" fmla="*/ 2372 w 2470"/>
                <a:gd name="T41" fmla="*/ 847 h 1695"/>
                <a:gd name="T42" fmla="*/ 2372 w 2470"/>
                <a:gd name="T43" fmla="*/ 822 h 1695"/>
                <a:gd name="T44" fmla="*/ 2403 w 2470"/>
                <a:gd name="T45" fmla="*/ 818 h 1695"/>
                <a:gd name="T46" fmla="*/ 2403 w 2470"/>
                <a:gd name="T47" fmla="*/ 847 h 1695"/>
                <a:gd name="T48" fmla="*/ 2446 w 2470"/>
                <a:gd name="T49" fmla="*/ 886 h 1695"/>
                <a:gd name="T50" fmla="*/ 2406 w 2470"/>
                <a:gd name="T51" fmla="*/ 880 h 1695"/>
                <a:gd name="T52" fmla="*/ 2406 w 2470"/>
                <a:gd name="T53" fmla="*/ 850 h 1695"/>
                <a:gd name="T54" fmla="*/ 2446 w 2470"/>
                <a:gd name="T55" fmla="*/ 850 h 1695"/>
                <a:gd name="T56" fmla="*/ 2446 w 2470"/>
                <a:gd name="T57" fmla="*/ 886 h 1695"/>
                <a:gd name="T58" fmla="*/ 2446 w 2470"/>
                <a:gd name="T59" fmla="*/ 847 h 1695"/>
                <a:gd name="T60" fmla="*/ 2406 w 2470"/>
                <a:gd name="T61" fmla="*/ 847 h 1695"/>
                <a:gd name="T62" fmla="*/ 2406 w 2470"/>
                <a:gd name="T63" fmla="*/ 818 h 1695"/>
                <a:gd name="T64" fmla="*/ 2446 w 2470"/>
                <a:gd name="T65" fmla="*/ 812 h 1695"/>
                <a:gd name="T66" fmla="*/ 2446 w 2470"/>
                <a:gd name="T67" fmla="*/ 847 h 1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470" h="1695">
                  <a:moveTo>
                    <a:pt x="2442" y="0"/>
                  </a:moveTo>
                  <a:cubicBezTo>
                    <a:pt x="28" y="0"/>
                    <a:pt x="28" y="0"/>
                    <a:pt x="28" y="0"/>
                  </a:cubicBezTo>
                  <a:cubicBezTo>
                    <a:pt x="12" y="0"/>
                    <a:pt x="0" y="12"/>
                    <a:pt x="0" y="28"/>
                  </a:cubicBezTo>
                  <a:cubicBezTo>
                    <a:pt x="0" y="1667"/>
                    <a:pt x="0" y="1667"/>
                    <a:pt x="0" y="1667"/>
                  </a:cubicBezTo>
                  <a:cubicBezTo>
                    <a:pt x="0" y="1682"/>
                    <a:pt x="12" y="1695"/>
                    <a:pt x="28" y="1695"/>
                  </a:cubicBezTo>
                  <a:cubicBezTo>
                    <a:pt x="2442" y="1695"/>
                    <a:pt x="2442" y="1695"/>
                    <a:pt x="2442" y="1695"/>
                  </a:cubicBezTo>
                  <a:cubicBezTo>
                    <a:pt x="2458" y="1695"/>
                    <a:pt x="2470" y="1682"/>
                    <a:pt x="2470" y="1667"/>
                  </a:cubicBezTo>
                  <a:cubicBezTo>
                    <a:pt x="2470" y="28"/>
                    <a:pt x="2470" y="28"/>
                    <a:pt x="2470" y="28"/>
                  </a:cubicBezTo>
                  <a:cubicBezTo>
                    <a:pt x="2470" y="12"/>
                    <a:pt x="2458" y="0"/>
                    <a:pt x="2442" y="0"/>
                  </a:cubicBezTo>
                  <a:close/>
                  <a:moveTo>
                    <a:pt x="2345" y="1593"/>
                  </a:moveTo>
                  <a:cubicBezTo>
                    <a:pt x="124" y="1593"/>
                    <a:pt x="124" y="1593"/>
                    <a:pt x="124" y="1593"/>
                  </a:cubicBezTo>
                  <a:cubicBezTo>
                    <a:pt x="124" y="101"/>
                    <a:pt x="124" y="101"/>
                    <a:pt x="124" y="101"/>
                  </a:cubicBezTo>
                  <a:cubicBezTo>
                    <a:pt x="2345" y="101"/>
                    <a:pt x="2345" y="101"/>
                    <a:pt x="2345" y="101"/>
                  </a:cubicBezTo>
                  <a:lnTo>
                    <a:pt x="2345" y="1593"/>
                  </a:lnTo>
                  <a:close/>
                  <a:moveTo>
                    <a:pt x="2403" y="880"/>
                  </a:moveTo>
                  <a:cubicBezTo>
                    <a:pt x="2372" y="876"/>
                    <a:pt x="2372" y="876"/>
                    <a:pt x="2372" y="876"/>
                  </a:cubicBezTo>
                  <a:cubicBezTo>
                    <a:pt x="2372" y="850"/>
                    <a:pt x="2372" y="850"/>
                    <a:pt x="2372" y="850"/>
                  </a:cubicBezTo>
                  <a:cubicBezTo>
                    <a:pt x="2403" y="850"/>
                    <a:pt x="2403" y="850"/>
                    <a:pt x="2403" y="850"/>
                  </a:cubicBezTo>
                  <a:lnTo>
                    <a:pt x="2403" y="880"/>
                  </a:lnTo>
                  <a:close/>
                  <a:moveTo>
                    <a:pt x="2403" y="847"/>
                  </a:moveTo>
                  <a:cubicBezTo>
                    <a:pt x="2372" y="847"/>
                    <a:pt x="2372" y="847"/>
                    <a:pt x="2372" y="847"/>
                  </a:cubicBezTo>
                  <a:cubicBezTo>
                    <a:pt x="2372" y="822"/>
                    <a:pt x="2372" y="822"/>
                    <a:pt x="2372" y="822"/>
                  </a:cubicBezTo>
                  <a:cubicBezTo>
                    <a:pt x="2403" y="818"/>
                    <a:pt x="2403" y="818"/>
                    <a:pt x="2403" y="818"/>
                  </a:cubicBezTo>
                  <a:lnTo>
                    <a:pt x="2403" y="847"/>
                  </a:lnTo>
                  <a:close/>
                  <a:moveTo>
                    <a:pt x="2446" y="886"/>
                  </a:moveTo>
                  <a:cubicBezTo>
                    <a:pt x="2406" y="880"/>
                    <a:pt x="2406" y="880"/>
                    <a:pt x="2406" y="880"/>
                  </a:cubicBezTo>
                  <a:cubicBezTo>
                    <a:pt x="2406" y="850"/>
                    <a:pt x="2406" y="850"/>
                    <a:pt x="2406" y="850"/>
                  </a:cubicBezTo>
                  <a:cubicBezTo>
                    <a:pt x="2446" y="850"/>
                    <a:pt x="2446" y="850"/>
                    <a:pt x="2446" y="850"/>
                  </a:cubicBezTo>
                  <a:lnTo>
                    <a:pt x="2446" y="886"/>
                  </a:lnTo>
                  <a:close/>
                  <a:moveTo>
                    <a:pt x="2446" y="847"/>
                  </a:moveTo>
                  <a:cubicBezTo>
                    <a:pt x="2406" y="847"/>
                    <a:pt x="2406" y="847"/>
                    <a:pt x="2406" y="847"/>
                  </a:cubicBezTo>
                  <a:cubicBezTo>
                    <a:pt x="2406" y="818"/>
                    <a:pt x="2406" y="818"/>
                    <a:pt x="2406" y="818"/>
                  </a:cubicBezTo>
                  <a:cubicBezTo>
                    <a:pt x="2446" y="812"/>
                    <a:pt x="2446" y="812"/>
                    <a:pt x="2446" y="812"/>
                  </a:cubicBezTo>
                  <a:lnTo>
                    <a:pt x="2446" y="847"/>
                  </a:lnTo>
                  <a:close/>
                </a:path>
              </a:pathLst>
            </a:custGeom>
            <a:solidFill>
              <a:schemeClr val="bg1"/>
            </a:solidFill>
            <a:ln>
              <a:noFill/>
            </a:ln>
          </p:spPr>
          <p:txBody>
            <a:bodyPr vert="horz" wrap="square" lIns="89621" tIns="44811" rIns="89621" bIns="44811" numCol="1" anchor="t" anchorCtr="0" compatLnSpc="1">
              <a:prstTxWarp prst="textNoShape">
                <a:avLst/>
              </a:prstTxWarp>
            </a:bodyPr>
            <a:lstStyle/>
            <a:p>
              <a:pPr marL="0" marR="0" lvl="0" indent="0" defTabSz="914185"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a:ln>
                  <a:noFill/>
                </a:ln>
                <a:solidFill>
                  <a:srgbClr val="FFFFFF"/>
                </a:solidFill>
                <a:effectLst/>
                <a:uLnTx/>
                <a:uFillTx/>
              </a:endParaRPr>
            </a:p>
          </p:txBody>
        </p:sp>
        <p:sp>
          <p:nvSpPr>
            <p:cNvPr id="173" name="Freeform 172"/>
            <p:cNvSpPr>
              <a:spLocks noChangeAspect="1"/>
            </p:cNvSpPr>
            <p:nvPr/>
          </p:nvSpPr>
          <p:spPr bwMode="black">
            <a:xfrm flipH="1">
              <a:off x="10895769" y="2243253"/>
              <a:ext cx="327208" cy="210081"/>
            </a:xfrm>
            <a:custGeom>
              <a:avLst/>
              <a:gdLst>
                <a:gd name="connsiteX0" fmla="*/ 4635324 w 4635324"/>
                <a:gd name="connsiteY0" fmla="*/ 2786728 h 2974887"/>
                <a:gd name="connsiteX1" fmla="*/ 0 w 4635324"/>
                <a:gd name="connsiteY1" fmla="*/ 2786728 h 2974887"/>
                <a:gd name="connsiteX2" fmla="*/ 0 w 4635324"/>
                <a:gd name="connsiteY2" fmla="*/ 2813608 h 2974887"/>
                <a:gd name="connsiteX3" fmla="*/ 185413 w 4635324"/>
                <a:gd name="connsiteY3" fmla="*/ 2974887 h 2974887"/>
                <a:gd name="connsiteX4" fmla="*/ 4449911 w 4635324"/>
                <a:gd name="connsiteY4" fmla="*/ 2974887 h 2974887"/>
                <a:gd name="connsiteX5" fmla="*/ 4635324 w 4635324"/>
                <a:gd name="connsiteY5" fmla="*/ 2813608 h 2974887"/>
                <a:gd name="connsiteX6" fmla="*/ 4635324 w 4635324"/>
                <a:gd name="connsiteY6" fmla="*/ 2786728 h 2974887"/>
                <a:gd name="connsiteX7" fmla="*/ 4005331 w 4635324"/>
                <a:gd name="connsiteY7" fmla="*/ 205988 h 2974887"/>
                <a:gd name="connsiteX8" fmla="*/ 4005331 w 4635324"/>
                <a:gd name="connsiteY8" fmla="*/ 2473188 h 2974887"/>
                <a:gd name="connsiteX9" fmla="*/ 630009 w 4635324"/>
                <a:gd name="connsiteY9" fmla="*/ 2473188 h 2974887"/>
                <a:gd name="connsiteX10" fmla="*/ 630009 w 4635324"/>
                <a:gd name="connsiteY10" fmla="*/ 205988 h 2974887"/>
                <a:gd name="connsiteX11" fmla="*/ 4115213 w 4635324"/>
                <a:gd name="connsiteY11" fmla="*/ 0 h 2974887"/>
                <a:gd name="connsiteX12" fmla="*/ 520123 w 4635324"/>
                <a:gd name="connsiteY12" fmla="*/ 0 h 2974887"/>
                <a:gd name="connsiteX13" fmla="*/ 391787 w 4635324"/>
                <a:gd name="connsiteY13" fmla="*/ 128336 h 2974887"/>
                <a:gd name="connsiteX14" fmla="*/ 391787 w 4635324"/>
                <a:gd name="connsiteY14" fmla="*/ 2548645 h 2974887"/>
                <a:gd name="connsiteX15" fmla="*/ 520123 w 4635324"/>
                <a:gd name="connsiteY15" fmla="*/ 2676981 h 2974887"/>
                <a:gd name="connsiteX16" fmla="*/ 4115213 w 4635324"/>
                <a:gd name="connsiteY16" fmla="*/ 2676981 h 2974887"/>
                <a:gd name="connsiteX17" fmla="*/ 4243549 w 4635324"/>
                <a:gd name="connsiteY17" fmla="*/ 2548645 h 2974887"/>
                <a:gd name="connsiteX18" fmla="*/ 4243549 w 4635324"/>
                <a:gd name="connsiteY18" fmla="*/ 128336 h 2974887"/>
                <a:gd name="connsiteX19" fmla="*/ 4115213 w 4635324"/>
                <a:gd name="connsiteY19" fmla="*/ 0 h 2974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635324" h="2974887">
                  <a:moveTo>
                    <a:pt x="4635324" y="2786728"/>
                  </a:moveTo>
                  <a:lnTo>
                    <a:pt x="0" y="2786728"/>
                  </a:lnTo>
                  <a:cubicBezTo>
                    <a:pt x="0" y="2813608"/>
                    <a:pt x="0" y="2813608"/>
                    <a:pt x="0" y="2813608"/>
                  </a:cubicBezTo>
                  <a:cubicBezTo>
                    <a:pt x="0" y="2894248"/>
                    <a:pt x="79463" y="2974887"/>
                    <a:pt x="185413" y="2974887"/>
                  </a:cubicBezTo>
                  <a:cubicBezTo>
                    <a:pt x="4449911" y="2974887"/>
                    <a:pt x="4449911" y="2974887"/>
                    <a:pt x="4449911" y="2974887"/>
                  </a:cubicBezTo>
                  <a:cubicBezTo>
                    <a:pt x="4555862" y="2974887"/>
                    <a:pt x="4635324" y="2894248"/>
                    <a:pt x="4635324" y="2813608"/>
                  </a:cubicBezTo>
                  <a:cubicBezTo>
                    <a:pt x="4635324" y="2786728"/>
                    <a:pt x="4635324" y="2786728"/>
                    <a:pt x="4635324" y="2786728"/>
                  </a:cubicBezTo>
                  <a:close/>
                  <a:moveTo>
                    <a:pt x="4005331" y="205988"/>
                  </a:moveTo>
                  <a:lnTo>
                    <a:pt x="4005331" y="2473188"/>
                  </a:lnTo>
                  <a:lnTo>
                    <a:pt x="630009" y="2473188"/>
                  </a:lnTo>
                  <a:lnTo>
                    <a:pt x="630009" y="205988"/>
                  </a:lnTo>
                  <a:close/>
                  <a:moveTo>
                    <a:pt x="4115213" y="0"/>
                  </a:moveTo>
                  <a:lnTo>
                    <a:pt x="520123" y="0"/>
                  </a:lnTo>
                  <a:cubicBezTo>
                    <a:pt x="449244" y="0"/>
                    <a:pt x="391787" y="57457"/>
                    <a:pt x="391787" y="128336"/>
                  </a:cubicBezTo>
                  <a:lnTo>
                    <a:pt x="391787" y="2548645"/>
                  </a:lnTo>
                  <a:cubicBezTo>
                    <a:pt x="391787" y="2619524"/>
                    <a:pt x="449244" y="2676981"/>
                    <a:pt x="520123" y="2676981"/>
                  </a:cubicBezTo>
                  <a:lnTo>
                    <a:pt x="4115213" y="2676981"/>
                  </a:lnTo>
                  <a:cubicBezTo>
                    <a:pt x="4186092" y="2676981"/>
                    <a:pt x="4243549" y="2619524"/>
                    <a:pt x="4243549" y="2548645"/>
                  </a:cubicBezTo>
                  <a:lnTo>
                    <a:pt x="4243549" y="128336"/>
                  </a:lnTo>
                  <a:cubicBezTo>
                    <a:pt x="4243549" y="57457"/>
                    <a:pt x="4186092" y="0"/>
                    <a:pt x="4115213" y="0"/>
                  </a:cubicBezTo>
                  <a:close/>
                </a:path>
              </a:pathLst>
            </a:custGeom>
            <a:solidFill>
              <a:schemeClr val="bg1"/>
            </a:solidFill>
            <a:ln>
              <a:noFill/>
            </a:ln>
          </p:spPr>
          <p:txBody>
            <a:bodyPr vert="horz" wrap="square" lIns="89621" tIns="44811" rIns="89621" bIns="44811" numCol="1" anchor="t" anchorCtr="0" compatLnSpc="1">
              <a:prstTxWarp prst="textNoShape">
                <a:avLst/>
              </a:prstTxWarp>
              <a:noAutofit/>
            </a:bodyPr>
            <a:lstStyle/>
            <a:p>
              <a:pPr marL="0" marR="0" lvl="0" indent="0" defTabSz="914185"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a:ln>
                  <a:noFill/>
                </a:ln>
                <a:solidFill>
                  <a:srgbClr val="FFFFFF"/>
                </a:solidFill>
                <a:effectLst/>
                <a:uLnTx/>
                <a:uFillTx/>
              </a:endParaRPr>
            </a:p>
          </p:txBody>
        </p:sp>
        <p:sp>
          <p:nvSpPr>
            <p:cNvPr id="174" name="Freeform 173"/>
            <p:cNvSpPr>
              <a:spLocks noChangeAspect="1"/>
            </p:cNvSpPr>
            <p:nvPr/>
          </p:nvSpPr>
          <p:spPr bwMode="black">
            <a:xfrm>
              <a:off x="11456598" y="2525547"/>
              <a:ext cx="333542" cy="262602"/>
            </a:xfrm>
            <a:custGeom>
              <a:avLst/>
              <a:gdLst>
                <a:gd name="connsiteX0" fmla="*/ 427036 w 1971675"/>
                <a:gd name="connsiteY0" fmla="*/ 1374775 h 1409700"/>
                <a:gd name="connsiteX1" fmla="*/ 1544636 w 1971675"/>
                <a:gd name="connsiteY1" fmla="*/ 1374775 h 1409700"/>
                <a:gd name="connsiteX2" fmla="*/ 1544636 w 1971675"/>
                <a:gd name="connsiteY2" fmla="*/ 1409700 h 1409700"/>
                <a:gd name="connsiteX3" fmla="*/ 427036 w 1971675"/>
                <a:gd name="connsiteY3" fmla="*/ 1409700 h 1409700"/>
                <a:gd name="connsiteX4" fmla="*/ 104775 w 1971675"/>
                <a:gd name="connsiteY4" fmla="*/ 104775 h 1409700"/>
                <a:gd name="connsiteX5" fmla="*/ 104775 w 1971675"/>
                <a:gd name="connsiteY5" fmla="*/ 1028700 h 1409700"/>
                <a:gd name="connsiteX6" fmla="*/ 761999 w 1971675"/>
                <a:gd name="connsiteY6" fmla="*/ 1028700 h 1409700"/>
                <a:gd name="connsiteX7" fmla="*/ 1198562 w 1971675"/>
                <a:gd name="connsiteY7" fmla="*/ 1028700 h 1409700"/>
                <a:gd name="connsiteX8" fmla="*/ 1879600 w 1971675"/>
                <a:gd name="connsiteY8" fmla="*/ 1028700 h 1409700"/>
                <a:gd name="connsiteX9" fmla="*/ 1879600 w 1971675"/>
                <a:gd name="connsiteY9" fmla="*/ 104775 h 1409700"/>
                <a:gd name="connsiteX10" fmla="*/ 985837 w 1971675"/>
                <a:gd name="connsiteY10" fmla="*/ 23812 h 1409700"/>
                <a:gd name="connsiteX11" fmla="*/ 957262 w 1971675"/>
                <a:gd name="connsiteY11" fmla="*/ 46831 h 1409700"/>
                <a:gd name="connsiteX12" fmla="*/ 985837 w 1971675"/>
                <a:gd name="connsiteY12" fmla="*/ 69850 h 1409700"/>
                <a:gd name="connsiteX13" fmla="*/ 1014412 w 1971675"/>
                <a:gd name="connsiteY13" fmla="*/ 46831 h 1409700"/>
                <a:gd name="connsiteX14" fmla="*/ 985837 w 1971675"/>
                <a:gd name="connsiteY14" fmla="*/ 23812 h 1409700"/>
                <a:gd name="connsiteX15" fmla="*/ 103772 w 1971675"/>
                <a:gd name="connsiteY15" fmla="*/ 0 h 1409700"/>
                <a:gd name="connsiteX16" fmla="*/ 1856372 w 1971675"/>
                <a:gd name="connsiteY16" fmla="*/ 0 h 1409700"/>
                <a:gd name="connsiteX17" fmla="*/ 1971675 w 1971675"/>
                <a:gd name="connsiteY17" fmla="*/ 103909 h 1409700"/>
                <a:gd name="connsiteX18" fmla="*/ 1971675 w 1971675"/>
                <a:gd name="connsiteY18" fmla="*/ 1027546 h 1409700"/>
                <a:gd name="connsiteX19" fmla="*/ 1856372 w 1971675"/>
                <a:gd name="connsiteY19" fmla="*/ 1143000 h 1409700"/>
                <a:gd name="connsiteX20" fmla="*/ 1277877 w 1971675"/>
                <a:gd name="connsiteY20" fmla="*/ 1143000 h 1409700"/>
                <a:gd name="connsiteX21" fmla="*/ 1198562 w 1971675"/>
                <a:gd name="connsiteY21" fmla="*/ 1143000 h 1409700"/>
                <a:gd name="connsiteX22" fmla="*/ 1198562 w 1971675"/>
                <a:gd name="connsiteY22" fmla="*/ 1212850 h 1409700"/>
                <a:gd name="connsiteX23" fmla="*/ 1198562 w 1971675"/>
                <a:gd name="connsiteY23" fmla="*/ 1258887 h 1409700"/>
                <a:gd name="connsiteX24" fmla="*/ 1452561 w 1971675"/>
                <a:gd name="connsiteY24" fmla="*/ 1258887 h 1409700"/>
                <a:gd name="connsiteX25" fmla="*/ 1544636 w 1971675"/>
                <a:gd name="connsiteY25" fmla="*/ 1374774 h 1409700"/>
                <a:gd name="connsiteX26" fmla="*/ 427036 w 1971675"/>
                <a:gd name="connsiteY26" fmla="*/ 1374774 h 1409700"/>
                <a:gd name="connsiteX27" fmla="*/ 519111 w 1971675"/>
                <a:gd name="connsiteY27" fmla="*/ 1258887 h 1409700"/>
                <a:gd name="connsiteX28" fmla="*/ 761999 w 1971675"/>
                <a:gd name="connsiteY28" fmla="*/ 1258887 h 1409700"/>
                <a:gd name="connsiteX29" fmla="*/ 761999 w 1971675"/>
                <a:gd name="connsiteY29" fmla="*/ 1212850 h 1409700"/>
                <a:gd name="connsiteX30" fmla="*/ 761999 w 1971675"/>
                <a:gd name="connsiteY30" fmla="*/ 1143000 h 1409700"/>
                <a:gd name="connsiteX31" fmla="*/ 673281 w 1971675"/>
                <a:gd name="connsiteY31" fmla="*/ 1143000 h 1409700"/>
                <a:gd name="connsiteX32" fmla="*/ 103772 w 1971675"/>
                <a:gd name="connsiteY32" fmla="*/ 1143000 h 1409700"/>
                <a:gd name="connsiteX33" fmla="*/ 0 w 1971675"/>
                <a:gd name="connsiteY33" fmla="*/ 1027546 h 1409700"/>
                <a:gd name="connsiteX34" fmla="*/ 0 w 1971675"/>
                <a:gd name="connsiteY34" fmla="*/ 103909 h 1409700"/>
                <a:gd name="connsiteX35" fmla="*/ 103772 w 1971675"/>
                <a:gd name="connsiteY35" fmla="*/ 0 h 1409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971675" h="1409700">
                  <a:moveTo>
                    <a:pt x="427036" y="1374775"/>
                  </a:moveTo>
                  <a:lnTo>
                    <a:pt x="1544636" y="1374775"/>
                  </a:lnTo>
                  <a:lnTo>
                    <a:pt x="1544636" y="1409700"/>
                  </a:lnTo>
                  <a:lnTo>
                    <a:pt x="427036" y="1409700"/>
                  </a:lnTo>
                  <a:close/>
                  <a:moveTo>
                    <a:pt x="104775" y="104775"/>
                  </a:moveTo>
                  <a:lnTo>
                    <a:pt x="104775" y="1028700"/>
                  </a:lnTo>
                  <a:lnTo>
                    <a:pt x="761999" y="1028700"/>
                  </a:lnTo>
                  <a:lnTo>
                    <a:pt x="1198562" y="1028700"/>
                  </a:lnTo>
                  <a:lnTo>
                    <a:pt x="1879600" y="1028700"/>
                  </a:lnTo>
                  <a:lnTo>
                    <a:pt x="1879600" y="104775"/>
                  </a:lnTo>
                  <a:close/>
                  <a:moveTo>
                    <a:pt x="985837" y="23812"/>
                  </a:moveTo>
                  <a:cubicBezTo>
                    <a:pt x="970055" y="23812"/>
                    <a:pt x="957262" y="34118"/>
                    <a:pt x="957262" y="46831"/>
                  </a:cubicBezTo>
                  <a:cubicBezTo>
                    <a:pt x="957262" y="59544"/>
                    <a:pt x="970055" y="69850"/>
                    <a:pt x="985837" y="69850"/>
                  </a:cubicBezTo>
                  <a:cubicBezTo>
                    <a:pt x="1001619" y="69850"/>
                    <a:pt x="1014412" y="59544"/>
                    <a:pt x="1014412" y="46831"/>
                  </a:cubicBezTo>
                  <a:cubicBezTo>
                    <a:pt x="1014412" y="34118"/>
                    <a:pt x="1001619" y="23812"/>
                    <a:pt x="985837" y="23812"/>
                  </a:cubicBezTo>
                  <a:close/>
                  <a:moveTo>
                    <a:pt x="103772" y="0"/>
                  </a:moveTo>
                  <a:cubicBezTo>
                    <a:pt x="1856372" y="0"/>
                    <a:pt x="1856372" y="0"/>
                    <a:pt x="1856372" y="0"/>
                  </a:cubicBezTo>
                  <a:cubicBezTo>
                    <a:pt x="1925554" y="0"/>
                    <a:pt x="1971675" y="46182"/>
                    <a:pt x="1971675" y="103909"/>
                  </a:cubicBezTo>
                  <a:lnTo>
                    <a:pt x="1971675" y="1027546"/>
                  </a:lnTo>
                  <a:cubicBezTo>
                    <a:pt x="1971675" y="1085273"/>
                    <a:pt x="1925554" y="1143000"/>
                    <a:pt x="1856372" y="1143000"/>
                  </a:cubicBezTo>
                  <a:cubicBezTo>
                    <a:pt x="1637297" y="1143000"/>
                    <a:pt x="1445606" y="1143000"/>
                    <a:pt x="1277877" y="1143000"/>
                  </a:cubicBezTo>
                  <a:lnTo>
                    <a:pt x="1198562" y="1143000"/>
                  </a:lnTo>
                  <a:lnTo>
                    <a:pt x="1198562" y="1212850"/>
                  </a:lnTo>
                  <a:lnTo>
                    <a:pt x="1198562" y="1258887"/>
                  </a:lnTo>
                  <a:lnTo>
                    <a:pt x="1452561" y="1258887"/>
                  </a:lnTo>
                  <a:lnTo>
                    <a:pt x="1544636" y="1374774"/>
                  </a:lnTo>
                  <a:lnTo>
                    <a:pt x="427036" y="1374774"/>
                  </a:lnTo>
                  <a:lnTo>
                    <a:pt x="519111" y="1258887"/>
                  </a:lnTo>
                  <a:lnTo>
                    <a:pt x="761999" y="1258887"/>
                  </a:lnTo>
                  <a:lnTo>
                    <a:pt x="761999" y="1212850"/>
                  </a:lnTo>
                  <a:lnTo>
                    <a:pt x="761999" y="1143000"/>
                  </a:lnTo>
                  <a:lnTo>
                    <a:pt x="673281" y="1143000"/>
                  </a:lnTo>
                  <a:cubicBezTo>
                    <a:pt x="103772" y="1143000"/>
                    <a:pt x="103772" y="1143000"/>
                    <a:pt x="103772" y="1143000"/>
                  </a:cubicBezTo>
                  <a:cubicBezTo>
                    <a:pt x="46121" y="1143000"/>
                    <a:pt x="0" y="1085273"/>
                    <a:pt x="0" y="1027546"/>
                  </a:cubicBezTo>
                  <a:cubicBezTo>
                    <a:pt x="0" y="103909"/>
                    <a:pt x="0" y="103909"/>
                    <a:pt x="0" y="103909"/>
                  </a:cubicBezTo>
                  <a:cubicBezTo>
                    <a:pt x="0" y="46182"/>
                    <a:pt x="46121" y="0"/>
                    <a:pt x="103772" y="0"/>
                  </a:cubicBezTo>
                  <a:close/>
                </a:path>
              </a:pathLst>
            </a:cu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9241" tIns="143392" rIns="179241" bIns="143392" numCol="1" spcCol="0" rtlCol="0" fromWordArt="0" anchor="t" anchorCtr="0" forceAA="0" compatLnSpc="1">
              <a:prstTxWarp prst="textNoShape">
                <a:avLst/>
              </a:prstTxWarp>
              <a:noAutofit/>
            </a:bodyPr>
            <a:lstStyle/>
            <a:p>
              <a:pPr marL="0" marR="0" lvl="0" indent="0" algn="ctr" defTabSz="913920" eaLnBrk="1" fontAlgn="base" latinLnBrk="0" hangingPunct="1">
                <a:lnSpc>
                  <a:spcPct val="90000"/>
                </a:lnSpc>
                <a:spcBef>
                  <a:spcPct val="0"/>
                </a:spcBef>
                <a:spcAft>
                  <a:spcPct val="0"/>
                </a:spcAft>
                <a:buClrTx/>
                <a:buSzTx/>
                <a:buFontTx/>
                <a:buNone/>
                <a:tabLst/>
                <a:defRPr/>
              </a:pPr>
              <a:endParaRPr kumimoji="0" lang="en-US" sz="2000" b="0" i="0" u="none" strike="noStrike" kern="0" cap="none" spc="0" normalizeH="0" baseline="0" noProof="0" dirty="0">
                <a:ln>
                  <a:noFill/>
                </a:ln>
                <a:gradFill>
                  <a:gsLst>
                    <a:gs pos="0">
                      <a:srgbClr val="FFFFFF"/>
                    </a:gs>
                    <a:gs pos="100000">
                      <a:srgbClr val="FFFFFF"/>
                    </a:gs>
                  </a:gsLst>
                  <a:lin ang="5400000" scaled="0"/>
                </a:gradFill>
                <a:effectLst/>
                <a:uLnTx/>
                <a:uFillTx/>
                <a:ea typeface="Segoe UI" pitchFamily="34" charset="0"/>
                <a:cs typeface="Segoe UI" pitchFamily="34" charset="0"/>
              </a:endParaRPr>
            </a:p>
          </p:txBody>
        </p:sp>
        <p:sp>
          <p:nvSpPr>
            <p:cNvPr id="175" name="Freeform 174"/>
            <p:cNvSpPr>
              <a:spLocks noChangeAspect="1"/>
            </p:cNvSpPr>
            <p:nvPr/>
          </p:nvSpPr>
          <p:spPr bwMode="black">
            <a:xfrm flipH="1">
              <a:off x="10895769" y="2696592"/>
              <a:ext cx="327208" cy="210081"/>
            </a:xfrm>
            <a:custGeom>
              <a:avLst/>
              <a:gdLst>
                <a:gd name="connsiteX0" fmla="*/ 4635324 w 4635324"/>
                <a:gd name="connsiteY0" fmla="*/ 2786728 h 2974887"/>
                <a:gd name="connsiteX1" fmla="*/ 0 w 4635324"/>
                <a:gd name="connsiteY1" fmla="*/ 2786728 h 2974887"/>
                <a:gd name="connsiteX2" fmla="*/ 0 w 4635324"/>
                <a:gd name="connsiteY2" fmla="*/ 2813608 h 2974887"/>
                <a:gd name="connsiteX3" fmla="*/ 185413 w 4635324"/>
                <a:gd name="connsiteY3" fmla="*/ 2974887 h 2974887"/>
                <a:gd name="connsiteX4" fmla="*/ 4449911 w 4635324"/>
                <a:gd name="connsiteY4" fmla="*/ 2974887 h 2974887"/>
                <a:gd name="connsiteX5" fmla="*/ 4635324 w 4635324"/>
                <a:gd name="connsiteY5" fmla="*/ 2813608 h 2974887"/>
                <a:gd name="connsiteX6" fmla="*/ 4635324 w 4635324"/>
                <a:gd name="connsiteY6" fmla="*/ 2786728 h 2974887"/>
                <a:gd name="connsiteX7" fmla="*/ 4005331 w 4635324"/>
                <a:gd name="connsiteY7" fmla="*/ 205988 h 2974887"/>
                <a:gd name="connsiteX8" fmla="*/ 4005331 w 4635324"/>
                <a:gd name="connsiteY8" fmla="*/ 2473188 h 2974887"/>
                <a:gd name="connsiteX9" fmla="*/ 630009 w 4635324"/>
                <a:gd name="connsiteY9" fmla="*/ 2473188 h 2974887"/>
                <a:gd name="connsiteX10" fmla="*/ 630009 w 4635324"/>
                <a:gd name="connsiteY10" fmla="*/ 205988 h 2974887"/>
                <a:gd name="connsiteX11" fmla="*/ 4115213 w 4635324"/>
                <a:gd name="connsiteY11" fmla="*/ 0 h 2974887"/>
                <a:gd name="connsiteX12" fmla="*/ 520123 w 4635324"/>
                <a:gd name="connsiteY12" fmla="*/ 0 h 2974887"/>
                <a:gd name="connsiteX13" fmla="*/ 391787 w 4635324"/>
                <a:gd name="connsiteY13" fmla="*/ 128336 h 2974887"/>
                <a:gd name="connsiteX14" fmla="*/ 391787 w 4635324"/>
                <a:gd name="connsiteY14" fmla="*/ 2548645 h 2974887"/>
                <a:gd name="connsiteX15" fmla="*/ 520123 w 4635324"/>
                <a:gd name="connsiteY15" fmla="*/ 2676981 h 2974887"/>
                <a:gd name="connsiteX16" fmla="*/ 4115213 w 4635324"/>
                <a:gd name="connsiteY16" fmla="*/ 2676981 h 2974887"/>
                <a:gd name="connsiteX17" fmla="*/ 4243549 w 4635324"/>
                <a:gd name="connsiteY17" fmla="*/ 2548645 h 2974887"/>
                <a:gd name="connsiteX18" fmla="*/ 4243549 w 4635324"/>
                <a:gd name="connsiteY18" fmla="*/ 128336 h 2974887"/>
                <a:gd name="connsiteX19" fmla="*/ 4115213 w 4635324"/>
                <a:gd name="connsiteY19" fmla="*/ 0 h 2974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635324" h="2974887">
                  <a:moveTo>
                    <a:pt x="4635324" y="2786728"/>
                  </a:moveTo>
                  <a:lnTo>
                    <a:pt x="0" y="2786728"/>
                  </a:lnTo>
                  <a:cubicBezTo>
                    <a:pt x="0" y="2813608"/>
                    <a:pt x="0" y="2813608"/>
                    <a:pt x="0" y="2813608"/>
                  </a:cubicBezTo>
                  <a:cubicBezTo>
                    <a:pt x="0" y="2894248"/>
                    <a:pt x="79463" y="2974887"/>
                    <a:pt x="185413" y="2974887"/>
                  </a:cubicBezTo>
                  <a:cubicBezTo>
                    <a:pt x="4449911" y="2974887"/>
                    <a:pt x="4449911" y="2974887"/>
                    <a:pt x="4449911" y="2974887"/>
                  </a:cubicBezTo>
                  <a:cubicBezTo>
                    <a:pt x="4555862" y="2974887"/>
                    <a:pt x="4635324" y="2894248"/>
                    <a:pt x="4635324" y="2813608"/>
                  </a:cubicBezTo>
                  <a:cubicBezTo>
                    <a:pt x="4635324" y="2786728"/>
                    <a:pt x="4635324" y="2786728"/>
                    <a:pt x="4635324" y="2786728"/>
                  </a:cubicBezTo>
                  <a:close/>
                  <a:moveTo>
                    <a:pt x="4005331" y="205988"/>
                  </a:moveTo>
                  <a:lnTo>
                    <a:pt x="4005331" y="2473188"/>
                  </a:lnTo>
                  <a:lnTo>
                    <a:pt x="630009" y="2473188"/>
                  </a:lnTo>
                  <a:lnTo>
                    <a:pt x="630009" y="205988"/>
                  </a:lnTo>
                  <a:close/>
                  <a:moveTo>
                    <a:pt x="4115213" y="0"/>
                  </a:moveTo>
                  <a:lnTo>
                    <a:pt x="520123" y="0"/>
                  </a:lnTo>
                  <a:cubicBezTo>
                    <a:pt x="449244" y="0"/>
                    <a:pt x="391787" y="57457"/>
                    <a:pt x="391787" y="128336"/>
                  </a:cubicBezTo>
                  <a:lnTo>
                    <a:pt x="391787" y="2548645"/>
                  </a:lnTo>
                  <a:cubicBezTo>
                    <a:pt x="391787" y="2619524"/>
                    <a:pt x="449244" y="2676981"/>
                    <a:pt x="520123" y="2676981"/>
                  </a:cubicBezTo>
                  <a:lnTo>
                    <a:pt x="4115213" y="2676981"/>
                  </a:lnTo>
                  <a:cubicBezTo>
                    <a:pt x="4186092" y="2676981"/>
                    <a:pt x="4243549" y="2619524"/>
                    <a:pt x="4243549" y="2548645"/>
                  </a:cubicBezTo>
                  <a:lnTo>
                    <a:pt x="4243549" y="128336"/>
                  </a:lnTo>
                  <a:cubicBezTo>
                    <a:pt x="4243549" y="57457"/>
                    <a:pt x="4186092" y="0"/>
                    <a:pt x="4115213" y="0"/>
                  </a:cubicBezTo>
                  <a:close/>
                </a:path>
              </a:pathLst>
            </a:custGeom>
            <a:solidFill>
              <a:schemeClr val="bg1"/>
            </a:solidFill>
            <a:ln>
              <a:noFill/>
            </a:ln>
          </p:spPr>
          <p:txBody>
            <a:bodyPr vert="horz" wrap="square" lIns="89621" tIns="44811" rIns="89621" bIns="44811" numCol="1" anchor="t" anchorCtr="0" compatLnSpc="1">
              <a:prstTxWarp prst="textNoShape">
                <a:avLst/>
              </a:prstTxWarp>
              <a:noAutofit/>
            </a:bodyPr>
            <a:lstStyle/>
            <a:p>
              <a:pPr marL="0" marR="0" lvl="0" indent="0" defTabSz="914185"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a:ln>
                  <a:noFill/>
                </a:ln>
                <a:solidFill>
                  <a:srgbClr val="FFFFFF"/>
                </a:solidFill>
                <a:effectLst/>
                <a:uLnTx/>
                <a:uFillTx/>
              </a:endParaRPr>
            </a:p>
          </p:txBody>
        </p:sp>
        <p:sp>
          <p:nvSpPr>
            <p:cNvPr id="176" name="Freeform 175"/>
            <p:cNvSpPr>
              <a:spLocks noChangeAspect="1"/>
            </p:cNvSpPr>
            <p:nvPr/>
          </p:nvSpPr>
          <p:spPr bwMode="black">
            <a:xfrm flipH="1">
              <a:off x="10895769" y="1789915"/>
              <a:ext cx="327208" cy="210081"/>
            </a:xfrm>
            <a:custGeom>
              <a:avLst/>
              <a:gdLst>
                <a:gd name="connsiteX0" fmla="*/ 4635324 w 4635324"/>
                <a:gd name="connsiteY0" fmla="*/ 2786728 h 2974887"/>
                <a:gd name="connsiteX1" fmla="*/ 0 w 4635324"/>
                <a:gd name="connsiteY1" fmla="*/ 2786728 h 2974887"/>
                <a:gd name="connsiteX2" fmla="*/ 0 w 4635324"/>
                <a:gd name="connsiteY2" fmla="*/ 2813608 h 2974887"/>
                <a:gd name="connsiteX3" fmla="*/ 185413 w 4635324"/>
                <a:gd name="connsiteY3" fmla="*/ 2974887 h 2974887"/>
                <a:gd name="connsiteX4" fmla="*/ 4449911 w 4635324"/>
                <a:gd name="connsiteY4" fmla="*/ 2974887 h 2974887"/>
                <a:gd name="connsiteX5" fmla="*/ 4635324 w 4635324"/>
                <a:gd name="connsiteY5" fmla="*/ 2813608 h 2974887"/>
                <a:gd name="connsiteX6" fmla="*/ 4635324 w 4635324"/>
                <a:gd name="connsiteY6" fmla="*/ 2786728 h 2974887"/>
                <a:gd name="connsiteX7" fmla="*/ 4005331 w 4635324"/>
                <a:gd name="connsiteY7" fmla="*/ 205988 h 2974887"/>
                <a:gd name="connsiteX8" fmla="*/ 4005331 w 4635324"/>
                <a:gd name="connsiteY8" fmla="*/ 2473188 h 2974887"/>
                <a:gd name="connsiteX9" fmla="*/ 630009 w 4635324"/>
                <a:gd name="connsiteY9" fmla="*/ 2473188 h 2974887"/>
                <a:gd name="connsiteX10" fmla="*/ 630009 w 4635324"/>
                <a:gd name="connsiteY10" fmla="*/ 205988 h 2974887"/>
                <a:gd name="connsiteX11" fmla="*/ 4115213 w 4635324"/>
                <a:gd name="connsiteY11" fmla="*/ 0 h 2974887"/>
                <a:gd name="connsiteX12" fmla="*/ 520123 w 4635324"/>
                <a:gd name="connsiteY12" fmla="*/ 0 h 2974887"/>
                <a:gd name="connsiteX13" fmla="*/ 391787 w 4635324"/>
                <a:gd name="connsiteY13" fmla="*/ 128336 h 2974887"/>
                <a:gd name="connsiteX14" fmla="*/ 391787 w 4635324"/>
                <a:gd name="connsiteY14" fmla="*/ 2548645 h 2974887"/>
                <a:gd name="connsiteX15" fmla="*/ 520123 w 4635324"/>
                <a:gd name="connsiteY15" fmla="*/ 2676981 h 2974887"/>
                <a:gd name="connsiteX16" fmla="*/ 4115213 w 4635324"/>
                <a:gd name="connsiteY16" fmla="*/ 2676981 h 2974887"/>
                <a:gd name="connsiteX17" fmla="*/ 4243549 w 4635324"/>
                <a:gd name="connsiteY17" fmla="*/ 2548645 h 2974887"/>
                <a:gd name="connsiteX18" fmla="*/ 4243549 w 4635324"/>
                <a:gd name="connsiteY18" fmla="*/ 128336 h 2974887"/>
                <a:gd name="connsiteX19" fmla="*/ 4115213 w 4635324"/>
                <a:gd name="connsiteY19" fmla="*/ 0 h 2974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635324" h="2974887">
                  <a:moveTo>
                    <a:pt x="4635324" y="2786728"/>
                  </a:moveTo>
                  <a:lnTo>
                    <a:pt x="0" y="2786728"/>
                  </a:lnTo>
                  <a:cubicBezTo>
                    <a:pt x="0" y="2813608"/>
                    <a:pt x="0" y="2813608"/>
                    <a:pt x="0" y="2813608"/>
                  </a:cubicBezTo>
                  <a:cubicBezTo>
                    <a:pt x="0" y="2894248"/>
                    <a:pt x="79463" y="2974887"/>
                    <a:pt x="185413" y="2974887"/>
                  </a:cubicBezTo>
                  <a:cubicBezTo>
                    <a:pt x="4449911" y="2974887"/>
                    <a:pt x="4449911" y="2974887"/>
                    <a:pt x="4449911" y="2974887"/>
                  </a:cubicBezTo>
                  <a:cubicBezTo>
                    <a:pt x="4555862" y="2974887"/>
                    <a:pt x="4635324" y="2894248"/>
                    <a:pt x="4635324" y="2813608"/>
                  </a:cubicBezTo>
                  <a:cubicBezTo>
                    <a:pt x="4635324" y="2786728"/>
                    <a:pt x="4635324" y="2786728"/>
                    <a:pt x="4635324" y="2786728"/>
                  </a:cubicBezTo>
                  <a:close/>
                  <a:moveTo>
                    <a:pt x="4005331" y="205988"/>
                  </a:moveTo>
                  <a:lnTo>
                    <a:pt x="4005331" y="2473188"/>
                  </a:lnTo>
                  <a:lnTo>
                    <a:pt x="630009" y="2473188"/>
                  </a:lnTo>
                  <a:lnTo>
                    <a:pt x="630009" y="205988"/>
                  </a:lnTo>
                  <a:close/>
                  <a:moveTo>
                    <a:pt x="4115213" y="0"/>
                  </a:moveTo>
                  <a:lnTo>
                    <a:pt x="520123" y="0"/>
                  </a:lnTo>
                  <a:cubicBezTo>
                    <a:pt x="449244" y="0"/>
                    <a:pt x="391787" y="57457"/>
                    <a:pt x="391787" y="128336"/>
                  </a:cubicBezTo>
                  <a:lnTo>
                    <a:pt x="391787" y="2548645"/>
                  </a:lnTo>
                  <a:cubicBezTo>
                    <a:pt x="391787" y="2619524"/>
                    <a:pt x="449244" y="2676981"/>
                    <a:pt x="520123" y="2676981"/>
                  </a:cubicBezTo>
                  <a:lnTo>
                    <a:pt x="4115213" y="2676981"/>
                  </a:lnTo>
                  <a:cubicBezTo>
                    <a:pt x="4186092" y="2676981"/>
                    <a:pt x="4243549" y="2619524"/>
                    <a:pt x="4243549" y="2548645"/>
                  </a:cubicBezTo>
                  <a:lnTo>
                    <a:pt x="4243549" y="128336"/>
                  </a:lnTo>
                  <a:cubicBezTo>
                    <a:pt x="4243549" y="57457"/>
                    <a:pt x="4186092" y="0"/>
                    <a:pt x="4115213" y="0"/>
                  </a:cubicBezTo>
                  <a:close/>
                </a:path>
              </a:pathLst>
            </a:custGeom>
            <a:solidFill>
              <a:schemeClr val="bg1"/>
            </a:solidFill>
            <a:ln>
              <a:noFill/>
            </a:ln>
          </p:spPr>
          <p:txBody>
            <a:bodyPr vert="horz" wrap="square" lIns="89621" tIns="44811" rIns="89621" bIns="44811" numCol="1" anchor="t" anchorCtr="0" compatLnSpc="1">
              <a:prstTxWarp prst="textNoShape">
                <a:avLst/>
              </a:prstTxWarp>
              <a:noAutofit/>
            </a:bodyPr>
            <a:lstStyle/>
            <a:p>
              <a:pPr marL="0" marR="0" lvl="0" indent="0" defTabSz="914185"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a:ln>
                  <a:noFill/>
                </a:ln>
                <a:solidFill>
                  <a:srgbClr val="FFFFFF"/>
                </a:solidFill>
                <a:effectLst/>
                <a:uLnTx/>
                <a:uFillTx/>
              </a:endParaRPr>
            </a:p>
          </p:txBody>
        </p:sp>
        <p:sp>
          <p:nvSpPr>
            <p:cNvPr id="177" name="Freeform 176"/>
            <p:cNvSpPr>
              <a:spLocks noChangeAspect="1"/>
            </p:cNvSpPr>
            <p:nvPr/>
          </p:nvSpPr>
          <p:spPr bwMode="black">
            <a:xfrm>
              <a:off x="11456598" y="1945318"/>
              <a:ext cx="333542" cy="262602"/>
            </a:xfrm>
            <a:custGeom>
              <a:avLst/>
              <a:gdLst>
                <a:gd name="connsiteX0" fmla="*/ 427036 w 1971675"/>
                <a:gd name="connsiteY0" fmla="*/ 1374775 h 1409700"/>
                <a:gd name="connsiteX1" fmla="*/ 1544636 w 1971675"/>
                <a:gd name="connsiteY1" fmla="*/ 1374775 h 1409700"/>
                <a:gd name="connsiteX2" fmla="*/ 1544636 w 1971675"/>
                <a:gd name="connsiteY2" fmla="*/ 1409700 h 1409700"/>
                <a:gd name="connsiteX3" fmla="*/ 427036 w 1971675"/>
                <a:gd name="connsiteY3" fmla="*/ 1409700 h 1409700"/>
                <a:gd name="connsiteX4" fmla="*/ 104775 w 1971675"/>
                <a:gd name="connsiteY4" fmla="*/ 104775 h 1409700"/>
                <a:gd name="connsiteX5" fmla="*/ 104775 w 1971675"/>
                <a:gd name="connsiteY5" fmla="*/ 1028700 h 1409700"/>
                <a:gd name="connsiteX6" fmla="*/ 761999 w 1971675"/>
                <a:gd name="connsiteY6" fmla="*/ 1028700 h 1409700"/>
                <a:gd name="connsiteX7" fmla="*/ 1198562 w 1971675"/>
                <a:gd name="connsiteY7" fmla="*/ 1028700 h 1409700"/>
                <a:gd name="connsiteX8" fmla="*/ 1879600 w 1971675"/>
                <a:gd name="connsiteY8" fmla="*/ 1028700 h 1409700"/>
                <a:gd name="connsiteX9" fmla="*/ 1879600 w 1971675"/>
                <a:gd name="connsiteY9" fmla="*/ 104775 h 1409700"/>
                <a:gd name="connsiteX10" fmla="*/ 985837 w 1971675"/>
                <a:gd name="connsiteY10" fmla="*/ 23812 h 1409700"/>
                <a:gd name="connsiteX11" fmla="*/ 957262 w 1971675"/>
                <a:gd name="connsiteY11" fmla="*/ 46831 h 1409700"/>
                <a:gd name="connsiteX12" fmla="*/ 985837 w 1971675"/>
                <a:gd name="connsiteY12" fmla="*/ 69850 h 1409700"/>
                <a:gd name="connsiteX13" fmla="*/ 1014412 w 1971675"/>
                <a:gd name="connsiteY13" fmla="*/ 46831 h 1409700"/>
                <a:gd name="connsiteX14" fmla="*/ 985837 w 1971675"/>
                <a:gd name="connsiteY14" fmla="*/ 23812 h 1409700"/>
                <a:gd name="connsiteX15" fmla="*/ 103772 w 1971675"/>
                <a:gd name="connsiteY15" fmla="*/ 0 h 1409700"/>
                <a:gd name="connsiteX16" fmla="*/ 1856372 w 1971675"/>
                <a:gd name="connsiteY16" fmla="*/ 0 h 1409700"/>
                <a:gd name="connsiteX17" fmla="*/ 1971675 w 1971675"/>
                <a:gd name="connsiteY17" fmla="*/ 103909 h 1409700"/>
                <a:gd name="connsiteX18" fmla="*/ 1971675 w 1971675"/>
                <a:gd name="connsiteY18" fmla="*/ 1027546 h 1409700"/>
                <a:gd name="connsiteX19" fmla="*/ 1856372 w 1971675"/>
                <a:gd name="connsiteY19" fmla="*/ 1143000 h 1409700"/>
                <a:gd name="connsiteX20" fmla="*/ 1277877 w 1971675"/>
                <a:gd name="connsiteY20" fmla="*/ 1143000 h 1409700"/>
                <a:gd name="connsiteX21" fmla="*/ 1198562 w 1971675"/>
                <a:gd name="connsiteY21" fmla="*/ 1143000 h 1409700"/>
                <a:gd name="connsiteX22" fmla="*/ 1198562 w 1971675"/>
                <a:gd name="connsiteY22" fmla="*/ 1212850 h 1409700"/>
                <a:gd name="connsiteX23" fmla="*/ 1198562 w 1971675"/>
                <a:gd name="connsiteY23" fmla="*/ 1258887 h 1409700"/>
                <a:gd name="connsiteX24" fmla="*/ 1452561 w 1971675"/>
                <a:gd name="connsiteY24" fmla="*/ 1258887 h 1409700"/>
                <a:gd name="connsiteX25" fmla="*/ 1544636 w 1971675"/>
                <a:gd name="connsiteY25" fmla="*/ 1374774 h 1409700"/>
                <a:gd name="connsiteX26" fmla="*/ 427036 w 1971675"/>
                <a:gd name="connsiteY26" fmla="*/ 1374774 h 1409700"/>
                <a:gd name="connsiteX27" fmla="*/ 519111 w 1971675"/>
                <a:gd name="connsiteY27" fmla="*/ 1258887 h 1409700"/>
                <a:gd name="connsiteX28" fmla="*/ 761999 w 1971675"/>
                <a:gd name="connsiteY28" fmla="*/ 1258887 h 1409700"/>
                <a:gd name="connsiteX29" fmla="*/ 761999 w 1971675"/>
                <a:gd name="connsiteY29" fmla="*/ 1212850 h 1409700"/>
                <a:gd name="connsiteX30" fmla="*/ 761999 w 1971675"/>
                <a:gd name="connsiteY30" fmla="*/ 1143000 h 1409700"/>
                <a:gd name="connsiteX31" fmla="*/ 673281 w 1971675"/>
                <a:gd name="connsiteY31" fmla="*/ 1143000 h 1409700"/>
                <a:gd name="connsiteX32" fmla="*/ 103772 w 1971675"/>
                <a:gd name="connsiteY32" fmla="*/ 1143000 h 1409700"/>
                <a:gd name="connsiteX33" fmla="*/ 0 w 1971675"/>
                <a:gd name="connsiteY33" fmla="*/ 1027546 h 1409700"/>
                <a:gd name="connsiteX34" fmla="*/ 0 w 1971675"/>
                <a:gd name="connsiteY34" fmla="*/ 103909 h 1409700"/>
                <a:gd name="connsiteX35" fmla="*/ 103772 w 1971675"/>
                <a:gd name="connsiteY35" fmla="*/ 0 h 1409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971675" h="1409700">
                  <a:moveTo>
                    <a:pt x="427036" y="1374775"/>
                  </a:moveTo>
                  <a:lnTo>
                    <a:pt x="1544636" y="1374775"/>
                  </a:lnTo>
                  <a:lnTo>
                    <a:pt x="1544636" y="1409700"/>
                  </a:lnTo>
                  <a:lnTo>
                    <a:pt x="427036" y="1409700"/>
                  </a:lnTo>
                  <a:close/>
                  <a:moveTo>
                    <a:pt x="104775" y="104775"/>
                  </a:moveTo>
                  <a:lnTo>
                    <a:pt x="104775" y="1028700"/>
                  </a:lnTo>
                  <a:lnTo>
                    <a:pt x="761999" y="1028700"/>
                  </a:lnTo>
                  <a:lnTo>
                    <a:pt x="1198562" y="1028700"/>
                  </a:lnTo>
                  <a:lnTo>
                    <a:pt x="1879600" y="1028700"/>
                  </a:lnTo>
                  <a:lnTo>
                    <a:pt x="1879600" y="104775"/>
                  </a:lnTo>
                  <a:close/>
                  <a:moveTo>
                    <a:pt x="985837" y="23812"/>
                  </a:moveTo>
                  <a:cubicBezTo>
                    <a:pt x="970055" y="23812"/>
                    <a:pt x="957262" y="34118"/>
                    <a:pt x="957262" y="46831"/>
                  </a:cubicBezTo>
                  <a:cubicBezTo>
                    <a:pt x="957262" y="59544"/>
                    <a:pt x="970055" y="69850"/>
                    <a:pt x="985837" y="69850"/>
                  </a:cubicBezTo>
                  <a:cubicBezTo>
                    <a:pt x="1001619" y="69850"/>
                    <a:pt x="1014412" y="59544"/>
                    <a:pt x="1014412" y="46831"/>
                  </a:cubicBezTo>
                  <a:cubicBezTo>
                    <a:pt x="1014412" y="34118"/>
                    <a:pt x="1001619" y="23812"/>
                    <a:pt x="985837" y="23812"/>
                  </a:cubicBezTo>
                  <a:close/>
                  <a:moveTo>
                    <a:pt x="103772" y="0"/>
                  </a:moveTo>
                  <a:cubicBezTo>
                    <a:pt x="1856372" y="0"/>
                    <a:pt x="1856372" y="0"/>
                    <a:pt x="1856372" y="0"/>
                  </a:cubicBezTo>
                  <a:cubicBezTo>
                    <a:pt x="1925554" y="0"/>
                    <a:pt x="1971675" y="46182"/>
                    <a:pt x="1971675" y="103909"/>
                  </a:cubicBezTo>
                  <a:lnTo>
                    <a:pt x="1971675" y="1027546"/>
                  </a:lnTo>
                  <a:cubicBezTo>
                    <a:pt x="1971675" y="1085273"/>
                    <a:pt x="1925554" y="1143000"/>
                    <a:pt x="1856372" y="1143000"/>
                  </a:cubicBezTo>
                  <a:cubicBezTo>
                    <a:pt x="1637297" y="1143000"/>
                    <a:pt x="1445606" y="1143000"/>
                    <a:pt x="1277877" y="1143000"/>
                  </a:cubicBezTo>
                  <a:lnTo>
                    <a:pt x="1198562" y="1143000"/>
                  </a:lnTo>
                  <a:lnTo>
                    <a:pt x="1198562" y="1212850"/>
                  </a:lnTo>
                  <a:lnTo>
                    <a:pt x="1198562" y="1258887"/>
                  </a:lnTo>
                  <a:lnTo>
                    <a:pt x="1452561" y="1258887"/>
                  </a:lnTo>
                  <a:lnTo>
                    <a:pt x="1544636" y="1374774"/>
                  </a:lnTo>
                  <a:lnTo>
                    <a:pt x="427036" y="1374774"/>
                  </a:lnTo>
                  <a:lnTo>
                    <a:pt x="519111" y="1258887"/>
                  </a:lnTo>
                  <a:lnTo>
                    <a:pt x="761999" y="1258887"/>
                  </a:lnTo>
                  <a:lnTo>
                    <a:pt x="761999" y="1212850"/>
                  </a:lnTo>
                  <a:lnTo>
                    <a:pt x="761999" y="1143000"/>
                  </a:lnTo>
                  <a:lnTo>
                    <a:pt x="673281" y="1143000"/>
                  </a:lnTo>
                  <a:cubicBezTo>
                    <a:pt x="103772" y="1143000"/>
                    <a:pt x="103772" y="1143000"/>
                    <a:pt x="103772" y="1143000"/>
                  </a:cubicBezTo>
                  <a:cubicBezTo>
                    <a:pt x="46121" y="1143000"/>
                    <a:pt x="0" y="1085273"/>
                    <a:pt x="0" y="1027546"/>
                  </a:cubicBezTo>
                  <a:cubicBezTo>
                    <a:pt x="0" y="103909"/>
                    <a:pt x="0" y="103909"/>
                    <a:pt x="0" y="103909"/>
                  </a:cubicBezTo>
                  <a:cubicBezTo>
                    <a:pt x="0" y="46182"/>
                    <a:pt x="46121" y="0"/>
                    <a:pt x="103772" y="0"/>
                  </a:cubicBezTo>
                  <a:close/>
                </a:path>
              </a:pathLst>
            </a:cu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9241" tIns="143392" rIns="179241" bIns="143392" numCol="1" spcCol="0" rtlCol="0" fromWordArt="0" anchor="t" anchorCtr="0" forceAA="0" compatLnSpc="1">
              <a:prstTxWarp prst="textNoShape">
                <a:avLst/>
              </a:prstTxWarp>
              <a:noAutofit/>
            </a:bodyPr>
            <a:lstStyle/>
            <a:p>
              <a:pPr marL="0" marR="0" lvl="0" indent="0" algn="ctr" defTabSz="913920" eaLnBrk="1" fontAlgn="base" latinLnBrk="0" hangingPunct="1">
                <a:lnSpc>
                  <a:spcPct val="90000"/>
                </a:lnSpc>
                <a:spcBef>
                  <a:spcPct val="0"/>
                </a:spcBef>
                <a:spcAft>
                  <a:spcPct val="0"/>
                </a:spcAft>
                <a:buClrTx/>
                <a:buSzTx/>
                <a:buFontTx/>
                <a:buNone/>
                <a:tabLst/>
                <a:defRPr/>
              </a:pPr>
              <a:endParaRPr kumimoji="0" lang="en-US" sz="2000" b="0" i="0" u="none" strike="noStrike" kern="0" cap="none" spc="0" normalizeH="0" baseline="0" noProof="0" dirty="0">
                <a:ln>
                  <a:noFill/>
                </a:ln>
                <a:gradFill>
                  <a:gsLst>
                    <a:gs pos="0">
                      <a:srgbClr val="FFFFFF"/>
                    </a:gs>
                    <a:gs pos="100000">
                      <a:srgbClr val="FFFFFF"/>
                    </a:gs>
                  </a:gsLst>
                  <a:lin ang="5400000" scaled="0"/>
                </a:gradFill>
                <a:effectLst/>
                <a:uLnTx/>
                <a:uFillTx/>
                <a:ea typeface="Segoe UI" pitchFamily="34" charset="0"/>
                <a:cs typeface="Segoe UI" pitchFamily="34" charset="0"/>
              </a:endParaRPr>
            </a:p>
          </p:txBody>
        </p:sp>
        <p:sp>
          <p:nvSpPr>
            <p:cNvPr id="178" name="Freeform 25"/>
            <p:cNvSpPr>
              <a:spLocks noChangeAspect="1" noEditPoints="1"/>
            </p:cNvSpPr>
            <p:nvPr/>
          </p:nvSpPr>
          <p:spPr bwMode="black">
            <a:xfrm>
              <a:off x="12023760" y="2258093"/>
              <a:ext cx="262602" cy="180401"/>
            </a:xfrm>
            <a:custGeom>
              <a:avLst/>
              <a:gdLst>
                <a:gd name="T0" fmla="*/ 2442 w 2470"/>
                <a:gd name="T1" fmla="*/ 0 h 1695"/>
                <a:gd name="T2" fmla="*/ 28 w 2470"/>
                <a:gd name="T3" fmla="*/ 0 h 1695"/>
                <a:gd name="T4" fmla="*/ 0 w 2470"/>
                <a:gd name="T5" fmla="*/ 28 h 1695"/>
                <a:gd name="T6" fmla="*/ 0 w 2470"/>
                <a:gd name="T7" fmla="*/ 1667 h 1695"/>
                <a:gd name="T8" fmla="*/ 28 w 2470"/>
                <a:gd name="T9" fmla="*/ 1695 h 1695"/>
                <a:gd name="T10" fmla="*/ 2442 w 2470"/>
                <a:gd name="T11" fmla="*/ 1695 h 1695"/>
                <a:gd name="T12" fmla="*/ 2470 w 2470"/>
                <a:gd name="T13" fmla="*/ 1667 h 1695"/>
                <a:gd name="T14" fmla="*/ 2470 w 2470"/>
                <a:gd name="T15" fmla="*/ 28 h 1695"/>
                <a:gd name="T16" fmla="*/ 2442 w 2470"/>
                <a:gd name="T17" fmla="*/ 0 h 1695"/>
                <a:gd name="T18" fmla="*/ 2345 w 2470"/>
                <a:gd name="T19" fmla="*/ 1593 h 1695"/>
                <a:gd name="T20" fmla="*/ 124 w 2470"/>
                <a:gd name="T21" fmla="*/ 1593 h 1695"/>
                <a:gd name="T22" fmla="*/ 124 w 2470"/>
                <a:gd name="T23" fmla="*/ 101 h 1695"/>
                <a:gd name="T24" fmla="*/ 2345 w 2470"/>
                <a:gd name="T25" fmla="*/ 101 h 1695"/>
                <a:gd name="T26" fmla="*/ 2345 w 2470"/>
                <a:gd name="T27" fmla="*/ 1593 h 1695"/>
                <a:gd name="T28" fmla="*/ 2403 w 2470"/>
                <a:gd name="T29" fmla="*/ 880 h 1695"/>
                <a:gd name="T30" fmla="*/ 2372 w 2470"/>
                <a:gd name="T31" fmla="*/ 876 h 1695"/>
                <a:gd name="T32" fmla="*/ 2372 w 2470"/>
                <a:gd name="T33" fmla="*/ 850 h 1695"/>
                <a:gd name="T34" fmla="*/ 2403 w 2470"/>
                <a:gd name="T35" fmla="*/ 850 h 1695"/>
                <a:gd name="T36" fmla="*/ 2403 w 2470"/>
                <a:gd name="T37" fmla="*/ 880 h 1695"/>
                <a:gd name="T38" fmla="*/ 2403 w 2470"/>
                <a:gd name="T39" fmla="*/ 847 h 1695"/>
                <a:gd name="T40" fmla="*/ 2372 w 2470"/>
                <a:gd name="T41" fmla="*/ 847 h 1695"/>
                <a:gd name="T42" fmla="*/ 2372 w 2470"/>
                <a:gd name="T43" fmla="*/ 822 h 1695"/>
                <a:gd name="T44" fmla="*/ 2403 w 2470"/>
                <a:gd name="T45" fmla="*/ 818 h 1695"/>
                <a:gd name="T46" fmla="*/ 2403 w 2470"/>
                <a:gd name="T47" fmla="*/ 847 h 1695"/>
                <a:gd name="T48" fmla="*/ 2446 w 2470"/>
                <a:gd name="T49" fmla="*/ 886 h 1695"/>
                <a:gd name="T50" fmla="*/ 2406 w 2470"/>
                <a:gd name="T51" fmla="*/ 880 h 1695"/>
                <a:gd name="T52" fmla="*/ 2406 w 2470"/>
                <a:gd name="T53" fmla="*/ 850 h 1695"/>
                <a:gd name="T54" fmla="*/ 2446 w 2470"/>
                <a:gd name="T55" fmla="*/ 850 h 1695"/>
                <a:gd name="T56" fmla="*/ 2446 w 2470"/>
                <a:gd name="T57" fmla="*/ 886 h 1695"/>
                <a:gd name="T58" fmla="*/ 2446 w 2470"/>
                <a:gd name="T59" fmla="*/ 847 h 1695"/>
                <a:gd name="T60" fmla="*/ 2406 w 2470"/>
                <a:gd name="T61" fmla="*/ 847 h 1695"/>
                <a:gd name="T62" fmla="*/ 2406 w 2470"/>
                <a:gd name="T63" fmla="*/ 818 h 1695"/>
                <a:gd name="T64" fmla="*/ 2446 w 2470"/>
                <a:gd name="T65" fmla="*/ 812 h 1695"/>
                <a:gd name="T66" fmla="*/ 2446 w 2470"/>
                <a:gd name="T67" fmla="*/ 847 h 1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470" h="1695">
                  <a:moveTo>
                    <a:pt x="2442" y="0"/>
                  </a:moveTo>
                  <a:cubicBezTo>
                    <a:pt x="28" y="0"/>
                    <a:pt x="28" y="0"/>
                    <a:pt x="28" y="0"/>
                  </a:cubicBezTo>
                  <a:cubicBezTo>
                    <a:pt x="12" y="0"/>
                    <a:pt x="0" y="12"/>
                    <a:pt x="0" y="28"/>
                  </a:cubicBezTo>
                  <a:cubicBezTo>
                    <a:pt x="0" y="1667"/>
                    <a:pt x="0" y="1667"/>
                    <a:pt x="0" y="1667"/>
                  </a:cubicBezTo>
                  <a:cubicBezTo>
                    <a:pt x="0" y="1682"/>
                    <a:pt x="12" y="1695"/>
                    <a:pt x="28" y="1695"/>
                  </a:cubicBezTo>
                  <a:cubicBezTo>
                    <a:pt x="2442" y="1695"/>
                    <a:pt x="2442" y="1695"/>
                    <a:pt x="2442" y="1695"/>
                  </a:cubicBezTo>
                  <a:cubicBezTo>
                    <a:pt x="2458" y="1695"/>
                    <a:pt x="2470" y="1682"/>
                    <a:pt x="2470" y="1667"/>
                  </a:cubicBezTo>
                  <a:cubicBezTo>
                    <a:pt x="2470" y="28"/>
                    <a:pt x="2470" y="28"/>
                    <a:pt x="2470" y="28"/>
                  </a:cubicBezTo>
                  <a:cubicBezTo>
                    <a:pt x="2470" y="12"/>
                    <a:pt x="2458" y="0"/>
                    <a:pt x="2442" y="0"/>
                  </a:cubicBezTo>
                  <a:close/>
                  <a:moveTo>
                    <a:pt x="2345" y="1593"/>
                  </a:moveTo>
                  <a:cubicBezTo>
                    <a:pt x="124" y="1593"/>
                    <a:pt x="124" y="1593"/>
                    <a:pt x="124" y="1593"/>
                  </a:cubicBezTo>
                  <a:cubicBezTo>
                    <a:pt x="124" y="101"/>
                    <a:pt x="124" y="101"/>
                    <a:pt x="124" y="101"/>
                  </a:cubicBezTo>
                  <a:cubicBezTo>
                    <a:pt x="2345" y="101"/>
                    <a:pt x="2345" y="101"/>
                    <a:pt x="2345" y="101"/>
                  </a:cubicBezTo>
                  <a:lnTo>
                    <a:pt x="2345" y="1593"/>
                  </a:lnTo>
                  <a:close/>
                  <a:moveTo>
                    <a:pt x="2403" y="880"/>
                  </a:moveTo>
                  <a:cubicBezTo>
                    <a:pt x="2372" y="876"/>
                    <a:pt x="2372" y="876"/>
                    <a:pt x="2372" y="876"/>
                  </a:cubicBezTo>
                  <a:cubicBezTo>
                    <a:pt x="2372" y="850"/>
                    <a:pt x="2372" y="850"/>
                    <a:pt x="2372" y="850"/>
                  </a:cubicBezTo>
                  <a:cubicBezTo>
                    <a:pt x="2403" y="850"/>
                    <a:pt x="2403" y="850"/>
                    <a:pt x="2403" y="850"/>
                  </a:cubicBezTo>
                  <a:lnTo>
                    <a:pt x="2403" y="880"/>
                  </a:lnTo>
                  <a:close/>
                  <a:moveTo>
                    <a:pt x="2403" y="847"/>
                  </a:moveTo>
                  <a:cubicBezTo>
                    <a:pt x="2372" y="847"/>
                    <a:pt x="2372" y="847"/>
                    <a:pt x="2372" y="847"/>
                  </a:cubicBezTo>
                  <a:cubicBezTo>
                    <a:pt x="2372" y="822"/>
                    <a:pt x="2372" y="822"/>
                    <a:pt x="2372" y="822"/>
                  </a:cubicBezTo>
                  <a:cubicBezTo>
                    <a:pt x="2403" y="818"/>
                    <a:pt x="2403" y="818"/>
                    <a:pt x="2403" y="818"/>
                  </a:cubicBezTo>
                  <a:lnTo>
                    <a:pt x="2403" y="847"/>
                  </a:lnTo>
                  <a:close/>
                  <a:moveTo>
                    <a:pt x="2446" y="886"/>
                  </a:moveTo>
                  <a:cubicBezTo>
                    <a:pt x="2406" y="880"/>
                    <a:pt x="2406" y="880"/>
                    <a:pt x="2406" y="880"/>
                  </a:cubicBezTo>
                  <a:cubicBezTo>
                    <a:pt x="2406" y="850"/>
                    <a:pt x="2406" y="850"/>
                    <a:pt x="2406" y="850"/>
                  </a:cubicBezTo>
                  <a:cubicBezTo>
                    <a:pt x="2446" y="850"/>
                    <a:pt x="2446" y="850"/>
                    <a:pt x="2446" y="850"/>
                  </a:cubicBezTo>
                  <a:lnTo>
                    <a:pt x="2446" y="886"/>
                  </a:lnTo>
                  <a:close/>
                  <a:moveTo>
                    <a:pt x="2446" y="847"/>
                  </a:moveTo>
                  <a:cubicBezTo>
                    <a:pt x="2406" y="847"/>
                    <a:pt x="2406" y="847"/>
                    <a:pt x="2406" y="847"/>
                  </a:cubicBezTo>
                  <a:cubicBezTo>
                    <a:pt x="2406" y="818"/>
                    <a:pt x="2406" y="818"/>
                    <a:pt x="2406" y="818"/>
                  </a:cubicBezTo>
                  <a:cubicBezTo>
                    <a:pt x="2446" y="812"/>
                    <a:pt x="2446" y="812"/>
                    <a:pt x="2446" y="812"/>
                  </a:cubicBezTo>
                  <a:lnTo>
                    <a:pt x="2446" y="847"/>
                  </a:lnTo>
                  <a:close/>
                </a:path>
              </a:pathLst>
            </a:custGeom>
            <a:solidFill>
              <a:schemeClr val="bg1"/>
            </a:solidFill>
            <a:ln>
              <a:noFill/>
            </a:ln>
          </p:spPr>
          <p:txBody>
            <a:bodyPr vert="horz" wrap="square" lIns="89621" tIns="44811" rIns="89621" bIns="44811" numCol="1" anchor="t" anchorCtr="0" compatLnSpc="1">
              <a:prstTxWarp prst="textNoShape">
                <a:avLst/>
              </a:prstTxWarp>
            </a:bodyPr>
            <a:lstStyle/>
            <a:p>
              <a:pPr marL="0" marR="0" lvl="0" indent="0" defTabSz="914185"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a:ln>
                  <a:noFill/>
                </a:ln>
                <a:solidFill>
                  <a:srgbClr val="FFFFFF"/>
                </a:solidFill>
                <a:effectLst/>
                <a:uLnTx/>
                <a:uFillTx/>
              </a:endParaRPr>
            </a:p>
          </p:txBody>
        </p:sp>
        <p:sp>
          <p:nvSpPr>
            <p:cNvPr id="179" name="Freeform 25"/>
            <p:cNvSpPr>
              <a:spLocks noChangeAspect="1" noEditPoints="1"/>
            </p:cNvSpPr>
            <p:nvPr/>
          </p:nvSpPr>
          <p:spPr bwMode="black">
            <a:xfrm>
              <a:off x="12023760" y="1804755"/>
              <a:ext cx="262602" cy="180401"/>
            </a:xfrm>
            <a:custGeom>
              <a:avLst/>
              <a:gdLst>
                <a:gd name="T0" fmla="*/ 2442 w 2470"/>
                <a:gd name="T1" fmla="*/ 0 h 1695"/>
                <a:gd name="T2" fmla="*/ 28 w 2470"/>
                <a:gd name="T3" fmla="*/ 0 h 1695"/>
                <a:gd name="T4" fmla="*/ 0 w 2470"/>
                <a:gd name="T5" fmla="*/ 28 h 1695"/>
                <a:gd name="T6" fmla="*/ 0 w 2470"/>
                <a:gd name="T7" fmla="*/ 1667 h 1695"/>
                <a:gd name="T8" fmla="*/ 28 w 2470"/>
                <a:gd name="T9" fmla="*/ 1695 h 1695"/>
                <a:gd name="T10" fmla="*/ 2442 w 2470"/>
                <a:gd name="T11" fmla="*/ 1695 h 1695"/>
                <a:gd name="T12" fmla="*/ 2470 w 2470"/>
                <a:gd name="T13" fmla="*/ 1667 h 1695"/>
                <a:gd name="T14" fmla="*/ 2470 w 2470"/>
                <a:gd name="T15" fmla="*/ 28 h 1695"/>
                <a:gd name="T16" fmla="*/ 2442 w 2470"/>
                <a:gd name="T17" fmla="*/ 0 h 1695"/>
                <a:gd name="T18" fmla="*/ 2345 w 2470"/>
                <a:gd name="T19" fmla="*/ 1593 h 1695"/>
                <a:gd name="T20" fmla="*/ 124 w 2470"/>
                <a:gd name="T21" fmla="*/ 1593 h 1695"/>
                <a:gd name="T22" fmla="*/ 124 w 2470"/>
                <a:gd name="T23" fmla="*/ 101 h 1695"/>
                <a:gd name="T24" fmla="*/ 2345 w 2470"/>
                <a:gd name="T25" fmla="*/ 101 h 1695"/>
                <a:gd name="T26" fmla="*/ 2345 w 2470"/>
                <a:gd name="T27" fmla="*/ 1593 h 1695"/>
                <a:gd name="T28" fmla="*/ 2403 w 2470"/>
                <a:gd name="T29" fmla="*/ 880 h 1695"/>
                <a:gd name="T30" fmla="*/ 2372 w 2470"/>
                <a:gd name="T31" fmla="*/ 876 h 1695"/>
                <a:gd name="T32" fmla="*/ 2372 w 2470"/>
                <a:gd name="T33" fmla="*/ 850 h 1695"/>
                <a:gd name="T34" fmla="*/ 2403 w 2470"/>
                <a:gd name="T35" fmla="*/ 850 h 1695"/>
                <a:gd name="T36" fmla="*/ 2403 w 2470"/>
                <a:gd name="T37" fmla="*/ 880 h 1695"/>
                <a:gd name="T38" fmla="*/ 2403 w 2470"/>
                <a:gd name="T39" fmla="*/ 847 h 1695"/>
                <a:gd name="T40" fmla="*/ 2372 w 2470"/>
                <a:gd name="T41" fmla="*/ 847 h 1695"/>
                <a:gd name="T42" fmla="*/ 2372 w 2470"/>
                <a:gd name="T43" fmla="*/ 822 h 1695"/>
                <a:gd name="T44" fmla="*/ 2403 w 2470"/>
                <a:gd name="T45" fmla="*/ 818 h 1695"/>
                <a:gd name="T46" fmla="*/ 2403 w 2470"/>
                <a:gd name="T47" fmla="*/ 847 h 1695"/>
                <a:gd name="T48" fmla="*/ 2446 w 2470"/>
                <a:gd name="T49" fmla="*/ 886 h 1695"/>
                <a:gd name="T50" fmla="*/ 2406 w 2470"/>
                <a:gd name="T51" fmla="*/ 880 h 1695"/>
                <a:gd name="T52" fmla="*/ 2406 w 2470"/>
                <a:gd name="T53" fmla="*/ 850 h 1695"/>
                <a:gd name="T54" fmla="*/ 2446 w 2470"/>
                <a:gd name="T55" fmla="*/ 850 h 1695"/>
                <a:gd name="T56" fmla="*/ 2446 w 2470"/>
                <a:gd name="T57" fmla="*/ 886 h 1695"/>
                <a:gd name="T58" fmla="*/ 2446 w 2470"/>
                <a:gd name="T59" fmla="*/ 847 h 1695"/>
                <a:gd name="T60" fmla="*/ 2406 w 2470"/>
                <a:gd name="T61" fmla="*/ 847 h 1695"/>
                <a:gd name="T62" fmla="*/ 2406 w 2470"/>
                <a:gd name="T63" fmla="*/ 818 h 1695"/>
                <a:gd name="T64" fmla="*/ 2446 w 2470"/>
                <a:gd name="T65" fmla="*/ 812 h 1695"/>
                <a:gd name="T66" fmla="*/ 2446 w 2470"/>
                <a:gd name="T67" fmla="*/ 847 h 1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470" h="1695">
                  <a:moveTo>
                    <a:pt x="2442" y="0"/>
                  </a:moveTo>
                  <a:cubicBezTo>
                    <a:pt x="28" y="0"/>
                    <a:pt x="28" y="0"/>
                    <a:pt x="28" y="0"/>
                  </a:cubicBezTo>
                  <a:cubicBezTo>
                    <a:pt x="12" y="0"/>
                    <a:pt x="0" y="12"/>
                    <a:pt x="0" y="28"/>
                  </a:cubicBezTo>
                  <a:cubicBezTo>
                    <a:pt x="0" y="1667"/>
                    <a:pt x="0" y="1667"/>
                    <a:pt x="0" y="1667"/>
                  </a:cubicBezTo>
                  <a:cubicBezTo>
                    <a:pt x="0" y="1682"/>
                    <a:pt x="12" y="1695"/>
                    <a:pt x="28" y="1695"/>
                  </a:cubicBezTo>
                  <a:cubicBezTo>
                    <a:pt x="2442" y="1695"/>
                    <a:pt x="2442" y="1695"/>
                    <a:pt x="2442" y="1695"/>
                  </a:cubicBezTo>
                  <a:cubicBezTo>
                    <a:pt x="2458" y="1695"/>
                    <a:pt x="2470" y="1682"/>
                    <a:pt x="2470" y="1667"/>
                  </a:cubicBezTo>
                  <a:cubicBezTo>
                    <a:pt x="2470" y="28"/>
                    <a:pt x="2470" y="28"/>
                    <a:pt x="2470" y="28"/>
                  </a:cubicBezTo>
                  <a:cubicBezTo>
                    <a:pt x="2470" y="12"/>
                    <a:pt x="2458" y="0"/>
                    <a:pt x="2442" y="0"/>
                  </a:cubicBezTo>
                  <a:close/>
                  <a:moveTo>
                    <a:pt x="2345" y="1593"/>
                  </a:moveTo>
                  <a:cubicBezTo>
                    <a:pt x="124" y="1593"/>
                    <a:pt x="124" y="1593"/>
                    <a:pt x="124" y="1593"/>
                  </a:cubicBezTo>
                  <a:cubicBezTo>
                    <a:pt x="124" y="101"/>
                    <a:pt x="124" y="101"/>
                    <a:pt x="124" y="101"/>
                  </a:cubicBezTo>
                  <a:cubicBezTo>
                    <a:pt x="2345" y="101"/>
                    <a:pt x="2345" y="101"/>
                    <a:pt x="2345" y="101"/>
                  </a:cubicBezTo>
                  <a:lnTo>
                    <a:pt x="2345" y="1593"/>
                  </a:lnTo>
                  <a:close/>
                  <a:moveTo>
                    <a:pt x="2403" y="880"/>
                  </a:moveTo>
                  <a:cubicBezTo>
                    <a:pt x="2372" y="876"/>
                    <a:pt x="2372" y="876"/>
                    <a:pt x="2372" y="876"/>
                  </a:cubicBezTo>
                  <a:cubicBezTo>
                    <a:pt x="2372" y="850"/>
                    <a:pt x="2372" y="850"/>
                    <a:pt x="2372" y="850"/>
                  </a:cubicBezTo>
                  <a:cubicBezTo>
                    <a:pt x="2403" y="850"/>
                    <a:pt x="2403" y="850"/>
                    <a:pt x="2403" y="850"/>
                  </a:cubicBezTo>
                  <a:lnTo>
                    <a:pt x="2403" y="880"/>
                  </a:lnTo>
                  <a:close/>
                  <a:moveTo>
                    <a:pt x="2403" y="847"/>
                  </a:moveTo>
                  <a:cubicBezTo>
                    <a:pt x="2372" y="847"/>
                    <a:pt x="2372" y="847"/>
                    <a:pt x="2372" y="847"/>
                  </a:cubicBezTo>
                  <a:cubicBezTo>
                    <a:pt x="2372" y="822"/>
                    <a:pt x="2372" y="822"/>
                    <a:pt x="2372" y="822"/>
                  </a:cubicBezTo>
                  <a:cubicBezTo>
                    <a:pt x="2403" y="818"/>
                    <a:pt x="2403" y="818"/>
                    <a:pt x="2403" y="818"/>
                  </a:cubicBezTo>
                  <a:lnTo>
                    <a:pt x="2403" y="847"/>
                  </a:lnTo>
                  <a:close/>
                  <a:moveTo>
                    <a:pt x="2446" y="886"/>
                  </a:moveTo>
                  <a:cubicBezTo>
                    <a:pt x="2406" y="880"/>
                    <a:pt x="2406" y="880"/>
                    <a:pt x="2406" y="880"/>
                  </a:cubicBezTo>
                  <a:cubicBezTo>
                    <a:pt x="2406" y="850"/>
                    <a:pt x="2406" y="850"/>
                    <a:pt x="2406" y="850"/>
                  </a:cubicBezTo>
                  <a:cubicBezTo>
                    <a:pt x="2446" y="850"/>
                    <a:pt x="2446" y="850"/>
                    <a:pt x="2446" y="850"/>
                  </a:cubicBezTo>
                  <a:lnTo>
                    <a:pt x="2446" y="886"/>
                  </a:lnTo>
                  <a:close/>
                  <a:moveTo>
                    <a:pt x="2446" y="847"/>
                  </a:moveTo>
                  <a:cubicBezTo>
                    <a:pt x="2406" y="847"/>
                    <a:pt x="2406" y="847"/>
                    <a:pt x="2406" y="847"/>
                  </a:cubicBezTo>
                  <a:cubicBezTo>
                    <a:pt x="2406" y="818"/>
                    <a:pt x="2406" y="818"/>
                    <a:pt x="2406" y="818"/>
                  </a:cubicBezTo>
                  <a:cubicBezTo>
                    <a:pt x="2446" y="812"/>
                    <a:pt x="2446" y="812"/>
                    <a:pt x="2446" y="812"/>
                  </a:cubicBezTo>
                  <a:lnTo>
                    <a:pt x="2446" y="847"/>
                  </a:lnTo>
                  <a:close/>
                </a:path>
              </a:pathLst>
            </a:custGeom>
            <a:solidFill>
              <a:schemeClr val="bg1"/>
            </a:solidFill>
            <a:ln>
              <a:noFill/>
            </a:ln>
          </p:spPr>
          <p:txBody>
            <a:bodyPr vert="horz" wrap="square" lIns="89621" tIns="44811" rIns="89621" bIns="44811" numCol="1" anchor="t" anchorCtr="0" compatLnSpc="1">
              <a:prstTxWarp prst="textNoShape">
                <a:avLst/>
              </a:prstTxWarp>
            </a:bodyPr>
            <a:lstStyle/>
            <a:p>
              <a:pPr marL="0" marR="0" lvl="0" indent="0" defTabSz="914185"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a:ln>
                  <a:noFill/>
                </a:ln>
                <a:solidFill>
                  <a:srgbClr val="FFFFFF"/>
                </a:solidFill>
                <a:effectLst/>
                <a:uLnTx/>
                <a:uFillTx/>
              </a:endParaRPr>
            </a:p>
          </p:txBody>
        </p:sp>
        <p:cxnSp>
          <p:nvCxnSpPr>
            <p:cNvPr id="180" name="Straight Arrow Connector 179"/>
            <p:cNvCxnSpPr/>
            <p:nvPr/>
          </p:nvCxnSpPr>
          <p:spPr>
            <a:xfrm flipV="1">
              <a:off x="11623369" y="2228027"/>
              <a:ext cx="0" cy="285598"/>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81" name="Straight Arrow Connector 180"/>
            <p:cNvCxnSpPr/>
            <p:nvPr/>
          </p:nvCxnSpPr>
          <p:spPr>
            <a:xfrm flipH="1" flipV="1">
              <a:off x="11222977" y="2052626"/>
              <a:ext cx="775108" cy="617349"/>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82" name="Straight Arrow Connector 181"/>
            <p:cNvCxnSpPr/>
            <p:nvPr/>
          </p:nvCxnSpPr>
          <p:spPr>
            <a:xfrm>
              <a:off x="12148198" y="2012668"/>
              <a:ext cx="0" cy="215598"/>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83" name="Straight Arrow Connector 182"/>
            <p:cNvCxnSpPr/>
            <p:nvPr/>
          </p:nvCxnSpPr>
          <p:spPr>
            <a:xfrm>
              <a:off x="12148198" y="2466567"/>
              <a:ext cx="0" cy="215598"/>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84" name="Straight Arrow Connector 183"/>
            <p:cNvCxnSpPr/>
            <p:nvPr/>
          </p:nvCxnSpPr>
          <p:spPr>
            <a:xfrm flipV="1">
              <a:off x="11215643" y="2691079"/>
              <a:ext cx="204307" cy="114815"/>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85" name="Straight Arrow Connector 184"/>
            <p:cNvCxnSpPr/>
            <p:nvPr/>
          </p:nvCxnSpPr>
          <p:spPr>
            <a:xfrm>
              <a:off x="11061891" y="2466567"/>
              <a:ext cx="0" cy="215598"/>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86" name="Straight Arrow Connector 185"/>
            <p:cNvCxnSpPr/>
            <p:nvPr/>
          </p:nvCxnSpPr>
          <p:spPr>
            <a:xfrm>
              <a:off x="11061891" y="2009367"/>
              <a:ext cx="0" cy="215598"/>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87" name="Straight Arrow Connector 186"/>
            <p:cNvCxnSpPr/>
            <p:nvPr/>
          </p:nvCxnSpPr>
          <p:spPr>
            <a:xfrm flipH="1" flipV="1">
              <a:off x="11222977" y="1879196"/>
              <a:ext cx="775108" cy="5985"/>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88" name="Straight Arrow Connector 187"/>
            <p:cNvCxnSpPr/>
            <p:nvPr/>
          </p:nvCxnSpPr>
          <p:spPr>
            <a:xfrm flipH="1" flipV="1">
              <a:off x="11222977" y="2368789"/>
              <a:ext cx="775108" cy="5985"/>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89" name="Straight Arrow Connector 188"/>
            <p:cNvCxnSpPr/>
            <p:nvPr/>
          </p:nvCxnSpPr>
          <p:spPr>
            <a:xfrm flipV="1">
              <a:off x="11255170" y="2052626"/>
              <a:ext cx="775108" cy="617349"/>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90" name="Straight Arrow Connector 189"/>
            <p:cNvCxnSpPr/>
            <p:nvPr/>
          </p:nvCxnSpPr>
          <p:spPr>
            <a:xfrm flipH="1" flipV="1">
              <a:off x="11804796" y="2691079"/>
              <a:ext cx="204307" cy="114815"/>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91" name="Straight Arrow Connector 190"/>
            <p:cNvCxnSpPr/>
            <p:nvPr/>
          </p:nvCxnSpPr>
          <p:spPr>
            <a:xfrm flipH="1">
              <a:off x="11804796" y="1951959"/>
              <a:ext cx="204307" cy="114815"/>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92" name="Straight Arrow Connector 191"/>
            <p:cNvCxnSpPr/>
            <p:nvPr/>
          </p:nvCxnSpPr>
          <p:spPr>
            <a:xfrm>
              <a:off x="11207331" y="1951959"/>
              <a:ext cx="204307" cy="114815"/>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93" name="Straight Arrow Connector 192"/>
            <p:cNvCxnSpPr/>
            <p:nvPr/>
          </p:nvCxnSpPr>
          <p:spPr>
            <a:xfrm flipV="1">
              <a:off x="11215643" y="2159403"/>
              <a:ext cx="204307" cy="114815"/>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94" name="Straight Arrow Connector 193"/>
            <p:cNvCxnSpPr/>
            <p:nvPr/>
          </p:nvCxnSpPr>
          <p:spPr>
            <a:xfrm flipH="1" flipV="1">
              <a:off x="11806578" y="2159403"/>
              <a:ext cx="204307" cy="114815"/>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95" name="Straight Arrow Connector 194"/>
            <p:cNvCxnSpPr/>
            <p:nvPr/>
          </p:nvCxnSpPr>
          <p:spPr>
            <a:xfrm flipH="1" flipV="1">
              <a:off x="11237633" y="2436610"/>
              <a:ext cx="204307" cy="114815"/>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96" name="Straight Arrow Connector 195"/>
            <p:cNvCxnSpPr/>
            <p:nvPr/>
          </p:nvCxnSpPr>
          <p:spPr>
            <a:xfrm flipV="1">
              <a:off x="11799287" y="2436610"/>
              <a:ext cx="204307" cy="114815"/>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97" name="Straight Arrow Connector 196"/>
            <p:cNvCxnSpPr/>
            <p:nvPr/>
          </p:nvCxnSpPr>
          <p:spPr>
            <a:xfrm flipH="1" flipV="1">
              <a:off x="11222977" y="2868547"/>
              <a:ext cx="775108" cy="5985"/>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98" name="Straight Arrow Connector 197"/>
            <p:cNvCxnSpPr/>
            <p:nvPr/>
          </p:nvCxnSpPr>
          <p:spPr>
            <a:xfrm flipH="1" flipV="1">
              <a:off x="11229498" y="2046052"/>
              <a:ext cx="350826" cy="459266"/>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99" name="Straight Arrow Connector 198"/>
            <p:cNvCxnSpPr/>
            <p:nvPr/>
          </p:nvCxnSpPr>
          <p:spPr>
            <a:xfrm flipV="1">
              <a:off x="11683772" y="2046052"/>
              <a:ext cx="350826" cy="459266"/>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200" name="Straight Arrow Connector 199"/>
            <p:cNvCxnSpPr/>
            <p:nvPr/>
          </p:nvCxnSpPr>
          <p:spPr>
            <a:xfrm flipV="1">
              <a:off x="11271453" y="2226955"/>
              <a:ext cx="283370" cy="429136"/>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201" name="Straight Arrow Connector 200"/>
            <p:cNvCxnSpPr/>
            <p:nvPr/>
          </p:nvCxnSpPr>
          <p:spPr>
            <a:xfrm flipH="1" flipV="1">
              <a:off x="11698983" y="2226955"/>
              <a:ext cx="299102" cy="439234"/>
            </a:xfrm>
            <a:prstGeom prst="straightConnector1">
              <a:avLst/>
            </a:prstGeom>
            <a:ln w="12700" cap="rnd">
              <a:solidFill>
                <a:schemeClr val="bg1"/>
              </a:solidFill>
              <a:prstDash val="sysDot"/>
              <a:headEnd type="triangle" w="sm" len="sm"/>
              <a:tailEnd type="triangle" w="sm" len="sm"/>
            </a:ln>
          </p:spPr>
          <p:style>
            <a:lnRef idx="1">
              <a:schemeClr val="accent1"/>
            </a:lnRef>
            <a:fillRef idx="0">
              <a:schemeClr val="accent1"/>
            </a:fillRef>
            <a:effectRef idx="0">
              <a:schemeClr val="accent1"/>
            </a:effectRef>
            <a:fontRef idx="minor">
              <a:schemeClr val="tx1"/>
            </a:fontRef>
          </p:style>
        </p:cxnSp>
      </p:grpSp>
      <p:sp>
        <p:nvSpPr>
          <p:cNvPr id="56" name="Rectangle 55">
            <a:extLst>
              <a:ext uri="{FF2B5EF4-FFF2-40B4-BE49-F238E27FC236}">
                <a16:creationId xmlns:a16="http://schemas.microsoft.com/office/drawing/2014/main" id="{9EF226BB-7AE4-49DA-97FD-A16443DE882A}"/>
              </a:ext>
            </a:extLst>
          </p:cNvPr>
          <p:cNvSpPr/>
          <p:nvPr/>
        </p:nvSpPr>
        <p:spPr bwMode="auto">
          <a:xfrm rot="5400000">
            <a:off x="11726872" y="457917"/>
            <a:ext cx="869930" cy="289766"/>
          </a:xfrm>
          <a:prstGeom prst="rect">
            <a:avLst/>
          </a:prstGeom>
          <a:solidFill>
            <a:schemeClr val="accent3"/>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5720" tIns="45720" rIns="0" bIns="0" numCol="1" spcCol="0" rtlCol="0" fromWordArt="0" anchor="t" anchorCtr="0" forceAA="0" compatLnSpc="1">
            <a:prstTxWarp prst="textNoShape">
              <a:avLst/>
            </a:prstTxWarp>
            <a:noAutofit/>
          </a:bodyPr>
          <a:lstStyle/>
          <a:p>
            <a:pPr marL="0" algn="l" defTabSz="932472" rtl="0" eaLnBrk="1" fontAlgn="base" latinLnBrk="0" hangingPunct="1">
              <a:lnSpc>
                <a:spcPct val="100000"/>
              </a:lnSpc>
              <a:spcBef>
                <a:spcPct val="0"/>
              </a:spcBef>
              <a:spcAft>
                <a:spcPct val="0"/>
              </a:spcAft>
            </a:pPr>
            <a:r>
              <a:rPr lang="en-US" sz="500" b="1" kern="1200" baseline="0" dirty="0">
                <a:gradFill>
                  <a:gsLst>
                    <a:gs pos="0">
                      <a:srgbClr val="FFFFFF"/>
                    </a:gs>
                    <a:gs pos="100000">
                      <a:srgbClr val="FFFFFF"/>
                    </a:gs>
                  </a:gsLst>
                  <a:lin ang="5400000" scaled="0"/>
                </a:gradFill>
                <a:latin typeface="+mn-lt"/>
                <a:ea typeface="Segoe UI" pitchFamily="34" charset="0"/>
                <a:cs typeface="Segoe UI" pitchFamily="34" charset="0"/>
              </a:rPr>
              <a:t>Next Steps</a:t>
            </a:r>
          </a:p>
          <a:p>
            <a:pPr marL="0" algn="l" defTabSz="932472" rtl="0" eaLnBrk="1" fontAlgn="base" latinLnBrk="0" hangingPunct="1">
              <a:lnSpc>
                <a:spcPct val="100000"/>
              </a:lnSpc>
              <a:spcBef>
                <a:spcPct val="0"/>
              </a:spcBef>
              <a:spcAft>
                <a:spcPct val="0"/>
              </a:spcAft>
            </a:pPr>
            <a:r>
              <a:rPr lang="en-US" sz="500" kern="1200" dirty="0">
                <a:gradFill>
                  <a:gsLst>
                    <a:gs pos="2092">
                      <a:srgbClr val="F8F8F8"/>
                    </a:gs>
                    <a:gs pos="10042">
                      <a:srgbClr val="F8F8F8"/>
                    </a:gs>
                  </a:gsLst>
                  <a:lin ang="5400000" scaled="0"/>
                </a:gradFill>
                <a:latin typeface="+mn-lt"/>
                <a:ea typeface="Segoe UI" pitchFamily="34" charset="0"/>
                <a:cs typeface="Segoe UI" pitchFamily="34" charset="0"/>
              </a:rPr>
              <a:t>Section 4</a:t>
            </a:r>
          </a:p>
        </p:txBody>
      </p:sp>
      <p:sp>
        <p:nvSpPr>
          <p:cNvPr id="57" name="Right Arrow 2">
            <a:extLst>
              <a:ext uri="{FF2B5EF4-FFF2-40B4-BE49-F238E27FC236}">
                <a16:creationId xmlns:a16="http://schemas.microsoft.com/office/drawing/2014/main" id="{CD0162E5-0EC7-4783-B405-8799066178F2}"/>
              </a:ext>
            </a:extLst>
          </p:cNvPr>
          <p:cNvSpPr/>
          <p:nvPr/>
        </p:nvSpPr>
        <p:spPr bwMode="auto">
          <a:xfrm>
            <a:off x="10478980" y="4326106"/>
            <a:ext cx="983064" cy="764890"/>
          </a:xfrm>
          <a:prstGeom prst="rightArrow">
            <a:avLst>
              <a:gd name="adj1" fmla="val 48607"/>
              <a:gd name="adj2" fmla="val 50000"/>
            </a:avLst>
          </a:prstGeom>
          <a:solidFill>
            <a:schemeClr val="bg1">
              <a:lumMod val="8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54" tIns="146283" rIns="182854" bIns="146283" numCol="1" spcCol="0" rtlCol="0" fromWordArt="0" anchor="t" anchorCtr="0" forceAA="0" compatLnSpc="1">
            <a:prstTxWarp prst="textNoShape">
              <a:avLst/>
            </a:prstTxWarp>
            <a:noAutofit/>
          </a:bodyPr>
          <a:lstStyle/>
          <a:p>
            <a:pPr marL="0" marR="0" lvl="0" indent="0" algn="ctr" defTabSz="932293" eaLnBrk="1" fontAlgn="base" latinLnBrk="0" hangingPunct="1">
              <a:lnSpc>
                <a:spcPct val="90000"/>
              </a:lnSpc>
              <a:spcBef>
                <a:spcPct val="0"/>
              </a:spcBef>
              <a:spcAft>
                <a:spcPct val="0"/>
              </a:spcAft>
              <a:buClrTx/>
              <a:buSzTx/>
              <a:buFontTx/>
              <a:buNone/>
              <a:tabLst/>
              <a:defRPr/>
            </a:pPr>
            <a:endParaRPr kumimoji="0" lang="en-US" sz="2400" b="0" i="0" u="none" strike="noStrike" kern="0" cap="none" spc="0" normalizeH="0" baseline="0" noProof="0" dirty="0" err="1">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sp>
        <p:nvSpPr>
          <p:cNvPr id="58" name="Rectangle 57">
            <a:extLst>
              <a:ext uri="{FF2B5EF4-FFF2-40B4-BE49-F238E27FC236}">
                <a16:creationId xmlns:a16="http://schemas.microsoft.com/office/drawing/2014/main" id="{885D73F0-23DC-45B3-8011-F73290229D5E}"/>
              </a:ext>
            </a:extLst>
          </p:cNvPr>
          <p:cNvSpPr/>
          <p:nvPr/>
        </p:nvSpPr>
        <p:spPr bwMode="auto">
          <a:xfrm>
            <a:off x="333844" y="4526051"/>
            <a:ext cx="2558745" cy="372277"/>
          </a:xfrm>
          <a:prstGeom prst="rect">
            <a:avLst/>
          </a:prstGeom>
          <a:solidFill>
            <a:srgbClr val="00B0F0">
              <a:alpha val="55000"/>
            </a:srgbClr>
          </a:solidFill>
          <a:ln w="19050">
            <a:noFill/>
            <a:prstDash val="sysDot"/>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32293" eaLnBrk="1" fontAlgn="base" latinLnBrk="0" hangingPunct="1">
              <a:lnSpc>
                <a:spcPct val="90000"/>
              </a:lnSpc>
              <a:spcBef>
                <a:spcPct val="0"/>
              </a:spcBef>
              <a:spcAft>
                <a:spcPct val="0"/>
              </a:spcAft>
              <a:buClrTx/>
              <a:buSzTx/>
              <a:buFontTx/>
              <a:buNone/>
              <a:tabLst/>
              <a:defRPr/>
            </a:pPr>
            <a:r>
              <a:rPr kumimoji="0" lang="en-US" sz="1600" b="0" i="0" u="none" strike="noStrike" kern="0" cap="none" spc="0" normalizeH="0" baseline="0" noProof="0" dirty="0">
                <a:ln>
                  <a:noFill/>
                </a:ln>
                <a:gradFill>
                  <a:gsLst>
                    <a:gs pos="0">
                      <a:srgbClr val="FFFFFF"/>
                    </a:gs>
                    <a:gs pos="100000">
                      <a:srgbClr val="FFFFFF"/>
                    </a:gs>
                  </a:gsLst>
                  <a:lin ang="5400000" scaled="0"/>
                </a:gradFill>
                <a:effectLst/>
                <a:uLnTx/>
                <a:uFillTx/>
                <a:ea typeface="Segoe UI" pitchFamily="34" charset="0"/>
                <a:cs typeface="Segoe UI Semibold" panose="020B0702040204020203" pitchFamily="34" charset="0"/>
              </a:rPr>
              <a:t>Plan &amp; Prepare</a:t>
            </a:r>
          </a:p>
        </p:txBody>
      </p:sp>
      <p:sp>
        <p:nvSpPr>
          <p:cNvPr id="59" name="Rectangle 58">
            <a:extLst>
              <a:ext uri="{FF2B5EF4-FFF2-40B4-BE49-F238E27FC236}">
                <a16:creationId xmlns:a16="http://schemas.microsoft.com/office/drawing/2014/main" id="{4AD513D0-6671-4348-8980-BE11EC2DDCB0}"/>
              </a:ext>
            </a:extLst>
          </p:cNvPr>
          <p:cNvSpPr/>
          <p:nvPr/>
        </p:nvSpPr>
        <p:spPr bwMode="auto">
          <a:xfrm>
            <a:off x="2912352" y="4526051"/>
            <a:ext cx="1878589" cy="372277"/>
          </a:xfrm>
          <a:prstGeom prst="rect">
            <a:avLst/>
          </a:prstGeom>
          <a:solidFill>
            <a:schemeClr val="bg1">
              <a:lumMod val="65000"/>
              <a:alpha val="78000"/>
            </a:schemeClr>
          </a:solidFill>
          <a:ln w="19050">
            <a:noFill/>
            <a:prstDash val="sysDot"/>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32293" eaLnBrk="1" fontAlgn="base" latinLnBrk="0" hangingPunct="1">
              <a:lnSpc>
                <a:spcPct val="90000"/>
              </a:lnSpc>
              <a:spcBef>
                <a:spcPct val="0"/>
              </a:spcBef>
              <a:spcAft>
                <a:spcPct val="0"/>
              </a:spcAft>
              <a:buClrTx/>
              <a:buSzTx/>
              <a:buFontTx/>
              <a:buNone/>
              <a:tabLst/>
              <a:defRPr/>
            </a:pPr>
            <a:r>
              <a:rPr kumimoji="0" lang="en-US" sz="1600" b="0" i="0" u="none" strike="noStrike" kern="0" cap="none" spc="0" normalizeH="0" baseline="0" noProof="0" dirty="0">
                <a:ln>
                  <a:noFill/>
                </a:ln>
                <a:gradFill>
                  <a:gsLst>
                    <a:gs pos="0">
                      <a:srgbClr val="FFFFFF"/>
                    </a:gs>
                    <a:gs pos="100000">
                      <a:srgbClr val="FFFFFF"/>
                    </a:gs>
                  </a:gsLst>
                  <a:lin ang="5400000" scaled="0"/>
                </a:gradFill>
                <a:effectLst/>
                <a:uLnTx/>
                <a:uFillTx/>
                <a:ea typeface="Segoe UI" pitchFamily="34" charset="0"/>
                <a:cs typeface="Segoe UI Semibold" panose="020B0702040204020203" pitchFamily="34" charset="0"/>
              </a:rPr>
              <a:t>Subscribe</a:t>
            </a:r>
          </a:p>
        </p:txBody>
      </p:sp>
      <p:sp>
        <p:nvSpPr>
          <p:cNvPr id="60" name="Rectangle 59">
            <a:extLst>
              <a:ext uri="{FF2B5EF4-FFF2-40B4-BE49-F238E27FC236}">
                <a16:creationId xmlns:a16="http://schemas.microsoft.com/office/drawing/2014/main" id="{E6ECC2D6-D0FA-45EC-8DBA-CB9B1FE028D6}"/>
              </a:ext>
            </a:extLst>
          </p:cNvPr>
          <p:cNvSpPr/>
          <p:nvPr/>
        </p:nvSpPr>
        <p:spPr bwMode="auto">
          <a:xfrm>
            <a:off x="4810704" y="4526051"/>
            <a:ext cx="5648516" cy="372277"/>
          </a:xfrm>
          <a:prstGeom prst="rect">
            <a:avLst/>
          </a:prstGeom>
          <a:solidFill>
            <a:srgbClr val="BAD80A"/>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32293" eaLnBrk="1" fontAlgn="base" latinLnBrk="0" hangingPunct="1">
              <a:lnSpc>
                <a:spcPct val="90000"/>
              </a:lnSpc>
              <a:spcBef>
                <a:spcPct val="0"/>
              </a:spcBef>
              <a:spcAft>
                <a:spcPct val="0"/>
              </a:spcAft>
              <a:buClrTx/>
              <a:buSzTx/>
              <a:buFontTx/>
              <a:buNone/>
              <a:tabLst/>
              <a:defRPr/>
            </a:pPr>
            <a:r>
              <a:rPr kumimoji="0" lang="en-US" sz="1600" b="0" i="0" u="none" strike="noStrike" kern="0" cap="none" spc="0" normalizeH="0" baseline="0" noProof="0" dirty="0">
                <a:ln>
                  <a:noFill/>
                </a:ln>
                <a:solidFill>
                  <a:schemeClr val="bg1"/>
                </a:solidFill>
                <a:effectLst/>
                <a:uLnTx/>
                <a:uFillTx/>
                <a:latin typeface="Segoe UI"/>
                <a:ea typeface="Segoe UI" pitchFamily="34" charset="0"/>
                <a:cs typeface="Segoe UI" pitchFamily="34" charset="0"/>
              </a:rPr>
              <a:t>Deploy / Use</a:t>
            </a:r>
          </a:p>
        </p:txBody>
      </p:sp>
      <p:sp>
        <p:nvSpPr>
          <p:cNvPr id="61" name="TextBox 60">
            <a:extLst>
              <a:ext uri="{FF2B5EF4-FFF2-40B4-BE49-F238E27FC236}">
                <a16:creationId xmlns:a16="http://schemas.microsoft.com/office/drawing/2014/main" id="{D4B6A6A9-31C7-471C-9F52-64ED21C9579E}"/>
              </a:ext>
            </a:extLst>
          </p:cNvPr>
          <p:cNvSpPr txBox="1"/>
          <p:nvPr/>
        </p:nvSpPr>
        <p:spPr>
          <a:xfrm>
            <a:off x="333844" y="4939858"/>
            <a:ext cx="2558745" cy="419716"/>
          </a:xfrm>
          <a:prstGeom prst="rect">
            <a:avLst/>
          </a:prstGeom>
          <a:noFill/>
        </p:spPr>
        <p:txBody>
          <a:bodyPr wrap="square" lIns="139851" tIns="111880" rIns="139851" bIns="111880" rtlCol="0">
            <a:spAutoFit/>
          </a:bodyPr>
          <a:lstStyle/>
          <a:p>
            <a:pPr marL="0" marR="0" lvl="0" indent="0" algn="ctr" defTabSz="932215" eaLnBrk="1" fontAlgn="auto" latinLnBrk="0" hangingPunct="1">
              <a:lnSpc>
                <a:spcPct val="90000"/>
              </a:lnSpc>
              <a:spcBef>
                <a:spcPts val="612"/>
              </a:spcBef>
              <a:spcAft>
                <a:spcPts val="0"/>
              </a:spcAft>
              <a:buClrTx/>
              <a:buSzTx/>
              <a:buFontTx/>
              <a:buNone/>
              <a:tabLst/>
              <a:defRPr/>
            </a:pPr>
            <a:r>
              <a:rPr lang="en-US" sz="1399" kern="0" dirty="0">
                <a:solidFill>
                  <a:srgbClr val="505050"/>
                </a:solidFill>
                <a:latin typeface="Segoe UI"/>
              </a:rPr>
              <a:t>Consensus, way of working</a:t>
            </a:r>
            <a:endParaRPr kumimoji="0" lang="en-US" sz="1399" b="0" i="0" u="none" strike="noStrike" kern="0" cap="none" spc="0" normalizeH="0" baseline="0" noProof="0" dirty="0">
              <a:ln>
                <a:noFill/>
              </a:ln>
              <a:solidFill>
                <a:srgbClr val="505050"/>
              </a:solidFill>
              <a:effectLst/>
              <a:uLnTx/>
              <a:uFillTx/>
              <a:latin typeface="Segoe UI"/>
            </a:endParaRPr>
          </a:p>
        </p:txBody>
      </p:sp>
      <p:sp>
        <p:nvSpPr>
          <p:cNvPr id="62" name="TextBox 61">
            <a:extLst>
              <a:ext uri="{FF2B5EF4-FFF2-40B4-BE49-F238E27FC236}">
                <a16:creationId xmlns:a16="http://schemas.microsoft.com/office/drawing/2014/main" id="{17B96662-EDA5-4284-B1DF-089D8E48DD7C}"/>
              </a:ext>
            </a:extLst>
          </p:cNvPr>
          <p:cNvSpPr txBox="1"/>
          <p:nvPr/>
        </p:nvSpPr>
        <p:spPr>
          <a:xfrm>
            <a:off x="2435356" y="4901966"/>
            <a:ext cx="2693266" cy="699678"/>
          </a:xfrm>
          <a:prstGeom prst="rect">
            <a:avLst/>
          </a:prstGeom>
          <a:noFill/>
        </p:spPr>
        <p:txBody>
          <a:bodyPr wrap="square" lIns="139851" tIns="111880" rIns="139851" bIns="111880" rtlCol="0">
            <a:spAutoFit/>
          </a:bodyPr>
          <a:lstStyle/>
          <a:p>
            <a:pPr marL="0" marR="0" lvl="0" indent="0" algn="ctr" defTabSz="932215" eaLnBrk="1" fontAlgn="auto" latinLnBrk="0" hangingPunct="1">
              <a:lnSpc>
                <a:spcPct val="90000"/>
              </a:lnSpc>
              <a:spcBef>
                <a:spcPts val="612"/>
              </a:spcBef>
              <a:spcAft>
                <a:spcPts val="0"/>
              </a:spcAft>
              <a:buClrTx/>
              <a:buSzTx/>
              <a:buFontTx/>
              <a:buNone/>
              <a:tabLst/>
              <a:defRPr/>
            </a:pPr>
            <a:r>
              <a:rPr kumimoji="0" lang="en-US" sz="1399" b="0" i="0" u="none" strike="noStrike" kern="0" cap="none" spc="0" normalizeH="0" baseline="0" noProof="0" dirty="0">
                <a:ln>
                  <a:noFill/>
                </a:ln>
                <a:solidFill>
                  <a:srgbClr val="505050"/>
                </a:solidFill>
                <a:effectLst/>
                <a:uLnTx/>
                <a:uFillTx/>
                <a:latin typeface="Segoe UI"/>
              </a:rPr>
              <a:t>contracting</a:t>
            </a:r>
          </a:p>
          <a:p>
            <a:pPr marL="0" marR="0" lvl="0" indent="0" algn="ctr" defTabSz="932215" eaLnBrk="1" fontAlgn="auto" latinLnBrk="0" hangingPunct="1">
              <a:lnSpc>
                <a:spcPct val="90000"/>
              </a:lnSpc>
              <a:spcBef>
                <a:spcPts val="612"/>
              </a:spcBef>
              <a:spcAft>
                <a:spcPts val="0"/>
              </a:spcAft>
              <a:buClrTx/>
              <a:buSzTx/>
              <a:buFontTx/>
              <a:buNone/>
              <a:tabLst/>
              <a:defRPr/>
            </a:pPr>
            <a:endParaRPr kumimoji="0" lang="en-US" sz="1399" b="0" i="0" u="none" strike="noStrike" kern="0" cap="none" spc="0" normalizeH="0" baseline="0" noProof="0" dirty="0">
              <a:ln>
                <a:noFill/>
              </a:ln>
              <a:solidFill>
                <a:srgbClr val="505050"/>
              </a:solidFill>
              <a:effectLst/>
              <a:uLnTx/>
              <a:uFillTx/>
              <a:latin typeface="Segoe UI"/>
            </a:endParaRPr>
          </a:p>
        </p:txBody>
      </p:sp>
      <p:sp>
        <p:nvSpPr>
          <p:cNvPr id="63" name="TextBox 62">
            <a:extLst>
              <a:ext uri="{FF2B5EF4-FFF2-40B4-BE49-F238E27FC236}">
                <a16:creationId xmlns:a16="http://schemas.microsoft.com/office/drawing/2014/main" id="{006833AB-A8FF-48B1-84B2-DC06B1A7F59C}"/>
              </a:ext>
            </a:extLst>
          </p:cNvPr>
          <p:cNvSpPr txBox="1"/>
          <p:nvPr/>
        </p:nvSpPr>
        <p:spPr>
          <a:xfrm>
            <a:off x="4352604" y="4922687"/>
            <a:ext cx="5648515" cy="699678"/>
          </a:xfrm>
          <a:prstGeom prst="rect">
            <a:avLst/>
          </a:prstGeom>
          <a:noFill/>
        </p:spPr>
        <p:txBody>
          <a:bodyPr wrap="square" lIns="139851" tIns="111880" rIns="139851" bIns="111880" rtlCol="0">
            <a:spAutoFit/>
          </a:bodyPr>
          <a:lstStyle/>
          <a:p>
            <a:pPr marL="0" marR="0" lvl="0" indent="0" algn="ctr" defTabSz="932215" eaLnBrk="1" fontAlgn="auto" latinLnBrk="0" hangingPunct="1">
              <a:lnSpc>
                <a:spcPct val="90000"/>
              </a:lnSpc>
              <a:spcBef>
                <a:spcPts val="612"/>
              </a:spcBef>
              <a:spcAft>
                <a:spcPts val="0"/>
              </a:spcAft>
              <a:buClrTx/>
              <a:buSzTx/>
              <a:buFontTx/>
              <a:buNone/>
              <a:tabLst/>
              <a:defRPr/>
            </a:pPr>
            <a:r>
              <a:rPr kumimoji="0" lang="en-US" sz="1399" b="0" i="0" u="none" strike="noStrike" kern="0" cap="none" spc="0" normalizeH="0" baseline="0" noProof="0" dirty="0">
                <a:ln>
                  <a:noFill/>
                </a:ln>
                <a:solidFill>
                  <a:srgbClr val="505050"/>
                </a:solidFill>
                <a:effectLst/>
                <a:uLnTx/>
                <a:uFillTx/>
                <a:latin typeface="Segoe UI"/>
              </a:rPr>
              <a:t>Annual subscription </a:t>
            </a:r>
          </a:p>
          <a:p>
            <a:pPr marL="0" marR="0" lvl="0" indent="0" algn="ctr" defTabSz="932215" eaLnBrk="1" fontAlgn="auto" latinLnBrk="0" hangingPunct="1">
              <a:lnSpc>
                <a:spcPct val="90000"/>
              </a:lnSpc>
              <a:spcBef>
                <a:spcPts val="612"/>
              </a:spcBef>
              <a:spcAft>
                <a:spcPts val="0"/>
              </a:spcAft>
              <a:buClrTx/>
              <a:buSzTx/>
              <a:buFontTx/>
              <a:buNone/>
              <a:tabLst/>
              <a:defRPr/>
            </a:pPr>
            <a:endParaRPr kumimoji="0" lang="en-US" sz="1399" b="0" i="0" u="none" strike="noStrike" kern="0" cap="none" spc="0" normalizeH="0" baseline="0" noProof="0" dirty="0">
              <a:ln>
                <a:noFill/>
              </a:ln>
              <a:solidFill>
                <a:srgbClr val="505050"/>
              </a:solidFill>
              <a:effectLst/>
              <a:uLnTx/>
              <a:uFillTx/>
              <a:latin typeface="Segoe UI"/>
            </a:endParaRPr>
          </a:p>
        </p:txBody>
      </p:sp>
      <p:sp>
        <p:nvSpPr>
          <p:cNvPr id="64" name="Right Brace 63">
            <a:extLst>
              <a:ext uri="{FF2B5EF4-FFF2-40B4-BE49-F238E27FC236}">
                <a16:creationId xmlns:a16="http://schemas.microsoft.com/office/drawing/2014/main" id="{C127B2A2-9B7F-4FFE-9706-EBBDC01E977C}"/>
              </a:ext>
            </a:extLst>
          </p:cNvPr>
          <p:cNvSpPr/>
          <p:nvPr/>
        </p:nvSpPr>
        <p:spPr>
          <a:xfrm rot="5400000">
            <a:off x="7487920" y="2469914"/>
            <a:ext cx="274320" cy="5668278"/>
          </a:xfrm>
          <a:prstGeom prst="rightBrace">
            <a:avLst>
              <a:gd name="adj1" fmla="val 82407"/>
              <a:gd name="adj2" fmla="val 50175"/>
            </a:avLst>
          </a:prstGeom>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32563"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505050"/>
              </a:solidFill>
              <a:effectLst/>
              <a:uLnTx/>
              <a:uFillTx/>
              <a:latin typeface="Segoe UI"/>
            </a:endParaRPr>
          </a:p>
        </p:txBody>
      </p:sp>
      <p:sp>
        <p:nvSpPr>
          <p:cNvPr id="66" name="Diamond 65">
            <a:extLst>
              <a:ext uri="{FF2B5EF4-FFF2-40B4-BE49-F238E27FC236}">
                <a16:creationId xmlns:a16="http://schemas.microsoft.com/office/drawing/2014/main" id="{613D36C5-37AE-4B25-A0A2-6099E7B29F16}"/>
              </a:ext>
            </a:extLst>
          </p:cNvPr>
          <p:cNvSpPr/>
          <p:nvPr/>
        </p:nvSpPr>
        <p:spPr bwMode="auto">
          <a:xfrm>
            <a:off x="2706754" y="4522413"/>
            <a:ext cx="391433" cy="372277"/>
          </a:xfrm>
          <a:prstGeom prst="diamond">
            <a:avLst/>
          </a:prstGeom>
          <a:solidFill>
            <a:schemeClr val="accent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6521" tIns="149217" rIns="186521" bIns="149217" numCol="1" spcCol="0" rtlCol="0" fromWordArt="0" anchor="t" anchorCtr="0" forceAA="0" compatLnSpc="1">
            <a:prstTxWarp prst="textNoShape">
              <a:avLst/>
            </a:prstTxWarp>
            <a:noAutofit/>
          </a:bodyPr>
          <a:lstStyle/>
          <a:p>
            <a:pPr marL="0" marR="0" lvl="0" indent="0" algn="ctr" defTabSz="951028" eaLnBrk="1" fontAlgn="base" latinLnBrk="0" hangingPunct="1">
              <a:lnSpc>
                <a:spcPct val="90000"/>
              </a:lnSpc>
              <a:spcBef>
                <a:spcPct val="0"/>
              </a:spcBef>
              <a:spcAft>
                <a:spcPct val="0"/>
              </a:spcAft>
              <a:buClrTx/>
              <a:buSzTx/>
              <a:buFontTx/>
              <a:buNone/>
              <a:tabLst/>
              <a:defRPr/>
            </a:pPr>
            <a:endParaRPr kumimoji="0" lang="en-US" sz="2448" b="0" i="0" u="none" strike="noStrike" kern="0" cap="none" spc="0" normalizeH="0" baseline="0" noProof="0" dirty="0" err="1">
              <a:ln>
                <a:noFill/>
              </a:ln>
              <a:gradFill>
                <a:gsLst>
                  <a:gs pos="0">
                    <a:srgbClr val="FFFFFF"/>
                  </a:gs>
                  <a:gs pos="100000">
                    <a:srgbClr val="FFFFFF"/>
                  </a:gs>
                </a:gsLst>
                <a:lin ang="5400000" scaled="0"/>
              </a:gradFill>
              <a:effectLst/>
              <a:uLnTx/>
              <a:uFillTx/>
              <a:ea typeface="Segoe UI" pitchFamily="34" charset="0"/>
              <a:cs typeface="Segoe UI" pitchFamily="34" charset="0"/>
            </a:endParaRPr>
          </a:p>
        </p:txBody>
      </p:sp>
    </p:spTree>
    <p:extLst>
      <p:ext uri="{BB962C8B-B14F-4D97-AF65-F5344CB8AC3E}">
        <p14:creationId xmlns:p14="http://schemas.microsoft.com/office/powerpoint/2010/main" val="699040627"/>
      </p:ext>
    </p:extLst>
  </p:cSld>
  <p:clrMapOvr>
    <a:masterClrMapping/>
  </p:clrMapOvr>
  <p:transition>
    <p:fade/>
  </p:transition>
</p:sld>
</file>

<file path=ppt/theme/theme1.xml><?xml version="1.0" encoding="utf-8"?>
<a:theme xmlns:a="http://schemas.openxmlformats.org/drawingml/2006/main" name="5-50002_Ignite_Breakout_Template">
  <a:themeElements>
    <a:clrScheme name="Ignite 2016">
      <a:dk1>
        <a:srgbClr val="505050"/>
      </a:dk1>
      <a:lt1>
        <a:srgbClr val="FFFFFF"/>
      </a:lt1>
      <a:dk2>
        <a:srgbClr val="D83B01"/>
      </a:dk2>
      <a:lt2>
        <a:srgbClr val="F8F8F8"/>
      </a:lt2>
      <a:accent1>
        <a:srgbClr val="D83B01"/>
      </a:accent1>
      <a:accent2>
        <a:srgbClr val="0078D7"/>
      </a:accent2>
      <a:accent3>
        <a:srgbClr val="505050"/>
      </a:accent3>
      <a:accent4>
        <a:srgbClr val="D2D2D2"/>
      </a:accent4>
      <a:accent5>
        <a:srgbClr val="FFB900"/>
      </a:accent5>
      <a:accent6>
        <a:srgbClr val="FF8C00"/>
      </a:accent6>
      <a:hlink>
        <a:srgbClr val="0078D7"/>
      </a:hlink>
      <a:folHlink>
        <a:srgbClr val="0078D7"/>
      </a:folHlink>
    </a:clrScheme>
    <a:fontScheme name="Custom 1">
      <a:majorFont>
        <a:latin typeface="Segoe UI Light"/>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noFill/>
          <a:headEnd type="none" w="med" len="med"/>
          <a:tailEnd type="none" w="med" len="med"/>
        </a:ln>
      </a:spPr>
      <a:bodyPr vert="horz" wrap="square" lIns="0" tIns="46637" rIns="0" bIns="46637" numCol="1" rtlCol="0" anchor="ctr" anchorCtr="0" compatLnSpc="1">
        <a:prstTxWarp prst="textNoShape">
          <a:avLst/>
        </a:prstTxWarp>
      </a:bodyPr>
      <a:lstStyle>
        <a:defPPr algn="ctr" defTabSz="932472" fontAlgn="base">
          <a:spcBef>
            <a:spcPct val="0"/>
          </a:spcBef>
          <a:spcAft>
            <a:spcPct val="0"/>
          </a:spcAft>
          <a:defRPr sz="2000" dirty="0">
            <a:gradFill>
              <a:gsLst>
                <a:gs pos="5439">
                  <a:srgbClr val="F8F8F8"/>
                </a:gs>
                <a:gs pos="10000">
                  <a:srgbClr val="F8F8F8"/>
                </a:gs>
              </a:gsLst>
              <a:lin ang="5400000" scaled="0"/>
            </a:gra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182880" tIns="146304" rIns="182880" bIns="146304" rtlCol="0">
        <a:spAutoFit/>
      </a:bodyPr>
      <a:lstStyle>
        <a:defPPr>
          <a:lnSpc>
            <a:spcPct val="90000"/>
          </a:lnSpc>
          <a:spcAft>
            <a:spcPts val="600"/>
          </a:spcAft>
          <a:defRPr sz="24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name="Microsoft_2016_16x9_Template_v02.potx" id="{6D265718-F71C-45FC-85DF-CBD805DB0B02}" vid="{63611EB3-9A97-4D4F-B762-41E80201E286}"/>
    </a:ext>
  </a:extLst>
</a:theme>
</file>

<file path=ppt/theme/theme2.xml><?xml version="1.0" encoding="utf-8"?>
<a:theme xmlns:a="http://schemas.openxmlformats.org/drawingml/2006/main" name="6-30537_Envision 2016 Concurrent Template_Dark">
  <a:themeElements>
    <a:clrScheme name="Ignite Dark">
      <a:dk1>
        <a:srgbClr val="505050"/>
      </a:dk1>
      <a:lt1>
        <a:srgbClr val="FFFFFF"/>
      </a:lt1>
      <a:dk2>
        <a:srgbClr val="D83B01"/>
      </a:dk2>
      <a:lt2>
        <a:srgbClr val="F8F8F8"/>
      </a:lt2>
      <a:accent1>
        <a:srgbClr val="D83B01"/>
      </a:accent1>
      <a:accent2>
        <a:srgbClr val="0078D7"/>
      </a:accent2>
      <a:accent3>
        <a:srgbClr val="D2D2D2"/>
      </a:accent3>
      <a:accent4>
        <a:srgbClr val="FFB900"/>
      </a:accent4>
      <a:accent5>
        <a:srgbClr val="FF8C00"/>
      </a:accent5>
      <a:accent6>
        <a:srgbClr val="00BCF2"/>
      </a:accent6>
      <a:hlink>
        <a:srgbClr val="0078D7"/>
      </a:hlink>
      <a:folHlink>
        <a:srgbClr val="0078D7"/>
      </a:folHlink>
    </a:clrScheme>
    <a:fontScheme name="Custom 2">
      <a:majorFont>
        <a:latin typeface="Segoe UI Light"/>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spPr>
      <a:bodyPr vert="horz" wrap="square" lIns="0" tIns="46637" rIns="0" bIns="46637" numCol="1" rtlCol="0" anchor="ctr" anchorCtr="0" compatLnSpc="1">
        <a:prstTxWarp prst="textNoShape">
          <a:avLst/>
        </a:prstTxWarp>
      </a:bodyPr>
      <a:lstStyle>
        <a:defPPr algn="ctr" defTabSz="932472" fontAlgn="base">
          <a:spcBef>
            <a:spcPct val="0"/>
          </a:spcBef>
          <a:spcAft>
            <a:spcPct val="0"/>
          </a:spcAft>
          <a:defRPr sz="2000" dirty="0">
            <a:gradFill>
              <a:gsLst>
                <a:gs pos="0">
                  <a:srgbClr val="FFFFFF"/>
                </a:gs>
                <a:gs pos="100000">
                  <a:srgbClr val="FFFFFF"/>
                </a:gs>
              </a:gsLst>
              <a:lin ang="5400000" scaled="0"/>
            </a:gra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182880" tIns="146304" rIns="182880" bIns="146304" rtlCol="0">
        <a:spAutoFit/>
      </a:bodyPr>
      <a:lstStyle>
        <a:defPPr>
          <a:lnSpc>
            <a:spcPct val="90000"/>
          </a:lnSpc>
          <a:spcAft>
            <a:spcPts val="600"/>
          </a:spcAft>
          <a:defRPr sz="24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name="Microsoft_2016_16x9_Template_v02.potx" id="{6D265718-F71C-45FC-85DF-CBD805DB0B02}" vid="{010D9A64-1D32-41D6-8220-BE29D3027D94}"/>
    </a:ext>
  </a:extLst>
</a:theme>
</file>

<file path=ppt/theme/theme3.xml><?xml version="1.0" encoding="utf-8"?>
<a:theme xmlns:a="http://schemas.openxmlformats.org/drawingml/2006/main" name="1_5-50002_Ignite_Breakout_Template">
  <a:themeElements>
    <a:clrScheme name="Ignite 2016">
      <a:dk1>
        <a:srgbClr val="505050"/>
      </a:dk1>
      <a:lt1>
        <a:srgbClr val="FFFFFF"/>
      </a:lt1>
      <a:dk2>
        <a:srgbClr val="D83B01"/>
      </a:dk2>
      <a:lt2>
        <a:srgbClr val="F8F8F8"/>
      </a:lt2>
      <a:accent1>
        <a:srgbClr val="D83B01"/>
      </a:accent1>
      <a:accent2>
        <a:srgbClr val="0078D7"/>
      </a:accent2>
      <a:accent3>
        <a:srgbClr val="505050"/>
      </a:accent3>
      <a:accent4>
        <a:srgbClr val="D2D2D2"/>
      </a:accent4>
      <a:accent5>
        <a:srgbClr val="FFB900"/>
      </a:accent5>
      <a:accent6>
        <a:srgbClr val="FF8C00"/>
      </a:accent6>
      <a:hlink>
        <a:srgbClr val="0078D7"/>
      </a:hlink>
      <a:folHlink>
        <a:srgbClr val="0078D7"/>
      </a:folHlink>
    </a:clrScheme>
    <a:fontScheme name="Custom 1">
      <a:majorFont>
        <a:latin typeface="Segoe UI Light"/>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noFill/>
          <a:headEnd type="none" w="med" len="med"/>
          <a:tailEnd type="none" w="med" len="med"/>
        </a:ln>
      </a:spPr>
      <a:bodyPr vert="horz" wrap="square" lIns="0" tIns="46637" rIns="0" bIns="46637" numCol="1" rtlCol="0" anchor="ctr" anchorCtr="0" compatLnSpc="1">
        <a:prstTxWarp prst="textNoShape">
          <a:avLst/>
        </a:prstTxWarp>
      </a:bodyPr>
      <a:lstStyle>
        <a:defPPr algn="ctr" defTabSz="932472" fontAlgn="base">
          <a:spcBef>
            <a:spcPct val="0"/>
          </a:spcBef>
          <a:spcAft>
            <a:spcPct val="0"/>
          </a:spcAft>
          <a:defRPr sz="2000" dirty="0">
            <a:gradFill>
              <a:gsLst>
                <a:gs pos="5439">
                  <a:srgbClr val="F8F8F8"/>
                </a:gs>
                <a:gs pos="10000">
                  <a:srgbClr val="F8F8F8"/>
                </a:gs>
              </a:gsLst>
              <a:lin ang="5400000" scaled="0"/>
            </a:gra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182880" tIns="146304" rIns="182880" bIns="146304" rtlCol="0">
        <a:spAutoFit/>
      </a:bodyPr>
      <a:lstStyle>
        <a:defPPr>
          <a:lnSpc>
            <a:spcPct val="90000"/>
          </a:lnSpc>
          <a:spcAft>
            <a:spcPts val="600"/>
          </a:spcAft>
          <a:defRPr sz="24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name="Microsoft_2016_16x9_Template_v02.potx" id="{6D265718-F71C-45FC-85DF-CBD805DB0B02}" vid="{792B4888-C2F9-45FC-AD5D-E824DE8783D2}"/>
    </a:ext>
  </a:extLst>
</a:theme>
</file>

<file path=ppt/theme/theme4.xml><?xml version="1.0" encoding="utf-8"?>
<a:theme xmlns:a="http://schemas.openxmlformats.org/drawingml/2006/main" name="2_5-50002_Ignite_Breakout_Template">
  <a:themeElements>
    <a:clrScheme name="Ignite 2016">
      <a:dk1>
        <a:srgbClr val="505050"/>
      </a:dk1>
      <a:lt1>
        <a:srgbClr val="FFFFFF"/>
      </a:lt1>
      <a:dk2>
        <a:srgbClr val="D83B01"/>
      </a:dk2>
      <a:lt2>
        <a:srgbClr val="F8F8F8"/>
      </a:lt2>
      <a:accent1>
        <a:srgbClr val="D83B01"/>
      </a:accent1>
      <a:accent2>
        <a:srgbClr val="0078D7"/>
      </a:accent2>
      <a:accent3>
        <a:srgbClr val="505050"/>
      </a:accent3>
      <a:accent4>
        <a:srgbClr val="D2D2D2"/>
      </a:accent4>
      <a:accent5>
        <a:srgbClr val="FFB900"/>
      </a:accent5>
      <a:accent6>
        <a:srgbClr val="FF8C00"/>
      </a:accent6>
      <a:hlink>
        <a:srgbClr val="0078D7"/>
      </a:hlink>
      <a:folHlink>
        <a:srgbClr val="0078D7"/>
      </a:folHlink>
    </a:clrScheme>
    <a:fontScheme name="Custom 1">
      <a:majorFont>
        <a:latin typeface="Segoe UI Light"/>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noFill/>
          <a:headEnd type="none" w="med" len="med"/>
          <a:tailEnd type="none" w="med" len="med"/>
        </a:ln>
      </a:spPr>
      <a:bodyPr vert="horz" wrap="square" lIns="0" tIns="46637" rIns="0" bIns="46637" numCol="1" rtlCol="0" anchor="ctr" anchorCtr="0" compatLnSpc="1">
        <a:prstTxWarp prst="textNoShape">
          <a:avLst/>
        </a:prstTxWarp>
      </a:bodyPr>
      <a:lstStyle>
        <a:defPPr algn="ctr" defTabSz="932472" fontAlgn="base">
          <a:spcBef>
            <a:spcPct val="0"/>
          </a:spcBef>
          <a:spcAft>
            <a:spcPct val="0"/>
          </a:spcAft>
          <a:defRPr sz="2000" dirty="0">
            <a:gradFill>
              <a:gsLst>
                <a:gs pos="5439">
                  <a:srgbClr val="F8F8F8"/>
                </a:gs>
                <a:gs pos="10000">
                  <a:srgbClr val="F8F8F8"/>
                </a:gs>
              </a:gsLst>
              <a:lin ang="5400000" scaled="0"/>
            </a:gra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182880" tIns="146304" rIns="182880" bIns="146304" rtlCol="0">
        <a:spAutoFit/>
      </a:bodyPr>
      <a:lstStyle>
        <a:defPPr>
          <a:lnSpc>
            <a:spcPct val="90000"/>
          </a:lnSpc>
          <a:spcAft>
            <a:spcPts val="600"/>
          </a:spcAft>
          <a:defRPr sz="24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name="Microsoft_Ignite_2016_16x9_Template.potx" id="{61D5EBA6-A23E-492C-8A07-E4BCB14E768B}" vid="{2C5385DD-25CC-4B4A-8E83-9D91F0EF820F}"/>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PresentationsDoc" ma:contentTypeID="0x01010031DCF4CA090F824DB1E4CCBB6B9D64EA00101E8AAD132F8F4D96340D6376C8BB3E" ma:contentTypeVersion="22" ma:contentTypeDescription="" ma:contentTypeScope="" ma:versionID="8add498658ef06bbcf3bc1f2c97d938c">
  <xsd:schema xmlns:xsd="http://www.w3.org/2001/XMLSchema" xmlns:xs="http://www.w3.org/2001/XMLSchema" xmlns:p="http://schemas.microsoft.com/office/2006/metadata/properties" xmlns:ns1="http://schemas.microsoft.com/sharepoint/v3" xmlns:ns2="01c77077-aee4-4b5f-bd4e-9cd40a6fff29" xmlns:ns3="230e9df3-be65-4c73-a93b-d1236ebd677e" xmlns:ns5="8ff673fc-3231-4e3a-893b-6d7f7cd32766" targetNamespace="http://schemas.microsoft.com/office/2006/metadata/properties" ma:root="true" ma:fieldsID="a14070d067e341e7ddc7e27ecc4a2d88" ns1:_="" ns2:_="" ns3:_="" ns5:_="">
    <xsd:import namespace="http://schemas.microsoft.com/sharepoint/v3"/>
    <xsd:import namespace="01c77077-aee4-4b5f-bd4e-9cd40a6fff29"/>
    <xsd:import namespace="230e9df3-be65-4c73-a93b-d1236ebd677e"/>
    <xsd:import namespace="8ff673fc-3231-4e3a-893b-6d7f7cd32766"/>
    <xsd:element name="properties">
      <xsd:complexType>
        <xsd:sequence>
          <xsd:element name="documentManagement">
            <xsd:complexType>
              <xsd:all>
                <xsd:element ref="ns2:mb2e01f7e2d8413988e28e59aa226eec" minOccurs="0"/>
                <xsd:element ref="ns3:TaxCatchAll" minOccurs="0"/>
                <xsd:element ref="ns3:TaxCatchAllLabel" minOccurs="0"/>
                <xsd:element ref="ns2:iaa5f83406f94009a0f6a3e890699ff7" minOccurs="0"/>
                <xsd:element ref="ns2:d12e2661e9634d9aa98bbb375f31aced" minOccurs="0"/>
                <xsd:element ref="ns2:Event_x0020_Start_x0020_Date" minOccurs="0"/>
                <xsd:element ref="ns2:Event_x0020_End_x0020_Date" minOccurs="0"/>
                <xsd:element ref="ns2:Presentation_x0020_Date" minOccurs="0"/>
                <xsd:element ref="ns2:MS_x0020_Speaker" minOccurs="0"/>
                <xsd:element ref="ns2:External_x0020_Speaker" minOccurs="0"/>
                <xsd:element ref="ns2:o1010385baed4da9b5076a6aa651d1e5" minOccurs="0"/>
                <xsd:element ref="ns2:kc6d1bd9a46e4e5fbbbf99ca3de7a092" minOccurs="0"/>
                <xsd:element ref="ns2:Session_x0020_Code" minOccurs="0"/>
                <xsd:element ref="ns2:MS_x0020_Content_x0020_Owner" minOccurs="0"/>
                <xsd:element ref="ns2:m6878b9dd7994da4ba144f95347d99c6" minOccurs="0"/>
                <xsd:element ref="ns2:fc15c16204564de583b4c942b10d19ec" minOccurs="0"/>
                <xsd:element ref="ns1:AverageRating" minOccurs="0"/>
                <xsd:element ref="ns1:RatingCount" minOccurs="0"/>
                <xsd:element ref="ns1:LikesCount" minOccurs="0"/>
                <xsd:element ref="ns3:TaxKeywordTaxHTField" minOccurs="0"/>
                <xsd:element ref="ns5:Target_x0020_Audiences" minOccurs="0"/>
                <xsd:element ref="ns2:SharedWithUsers" minOccurs="0"/>
                <xsd:element ref="ns2:SharedWithDetails" minOccurs="0"/>
                <xsd:element ref="ns3:NumberofDownloa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AverageRating" ma:index="31" nillable="true" ma:displayName="Rating (0-5)" ma:decimals="2" ma:description="Average value of all the ratings that have been submitted" ma:internalName="AverageRating" ma:readOnly="true">
      <xsd:simpleType>
        <xsd:restriction base="dms:Number"/>
      </xsd:simpleType>
    </xsd:element>
    <xsd:element name="RatingCount" ma:index="32" nillable="true" ma:displayName="Number of Ratings" ma:decimals="0" ma:description="Number of ratings submitted" ma:internalName="RatingCount" ma:readOnly="true">
      <xsd:simpleType>
        <xsd:restriction base="dms:Number"/>
      </xsd:simpleType>
    </xsd:element>
    <xsd:element name="LikesCount" ma:index="33" nillable="true" ma:displayName="Number of Likes" ma:internalName="LikesCount">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1c77077-aee4-4b5f-bd4e-9cd40a6fff29" elementFormDefault="qualified">
    <xsd:import namespace="http://schemas.microsoft.com/office/2006/documentManagement/types"/>
    <xsd:import namespace="http://schemas.microsoft.com/office/infopath/2007/PartnerControls"/>
    <xsd:element name="mb2e01f7e2d8413988e28e59aa226eec" ma:index="8" nillable="true" ma:taxonomy="true" ma:internalName="mb2e01f7e2d8413988e28e59aa226eec" ma:taxonomyFieldName="Event_x0020_Name" ma:displayName="Event Name" ma:default="" ma:fieldId="{6b2e01f7-e2d8-4139-88e2-8e59aa226eec}" ma:sspId="e385fb40-52d4-4fae-9c5b-3e8ff8a5878e" ma:termSetId="32cfb7b5-aebe-4989-95ed-0d5619f5d6c0" ma:anchorId="eaa4d92a-3824-4a49-92be-7ef169e4e325" ma:open="false" ma:isKeyword="false">
      <xsd:complexType>
        <xsd:sequence>
          <xsd:element ref="pc:Terms" minOccurs="0" maxOccurs="1"/>
        </xsd:sequence>
      </xsd:complexType>
    </xsd:element>
    <xsd:element name="iaa5f83406f94009a0f6a3e890699ff7" ma:index="12" nillable="true" ma:taxonomy="true" ma:internalName="iaa5f83406f94009a0f6a3e890699ff7" ma:taxonomyFieldName="Event_x0020_Location" ma:displayName="Event Location" ma:default="" ma:fieldId="{2aa5f834-06f9-4009-a0f6-a3e890699ff7}" ma:sspId="e385fb40-52d4-4fae-9c5b-3e8ff8a5878e" ma:termSetId="ff02addd-433e-4baa-a831-22be402789db" ma:anchorId="00000000-0000-0000-0000-000000000000" ma:open="false" ma:isKeyword="false">
      <xsd:complexType>
        <xsd:sequence>
          <xsd:element ref="pc:Terms" minOccurs="0" maxOccurs="1"/>
        </xsd:sequence>
      </xsd:complexType>
    </xsd:element>
    <xsd:element name="d12e2661e9634d9aa98bbb375f31aced" ma:index="14" nillable="true" ma:taxonomy="true" ma:internalName="d12e2661e9634d9aa98bbb375f31aced" ma:taxonomyFieldName="Event_x0020_Venue" ma:displayName="Event Venue" ma:default="" ma:fieldId="{d12e2661-e963-4d9a-a98b-bb375f31aced}" ma:sspId="e385fb40-52d4-4fae-9c5b-3e8ff8a5878e" ma:termSetId="ff02addd-433e-4baa-a831-22be402789db" ma:anchorId="d989be80-0593-11e1-be50-0800200c9a66" ma:open="false" ma:isKeyword="false">
      <xsd:complexType>
        <xsd:sequence>
          <xsd:element ref="pc:Terms" minOccurs="0" maxOccurs="1"/>
        </xsd:sequence>
      </xsd:complexType>
    </xsd:element>
    <xsd:element name="Event_x0020_Start_x0020_Date" ma:index="16" nillable="true" ma:displayName="Event Start Date" ma:format="DateOnly" ma:internalName="Event_x0020_Start_x0020_Date">
      <xsd:simpleType>
        <xsd:restriction base="dms:DateTime"/>
      </xsd:simpleType>
    </xsd:element>
    <xsd:element name="Event_x0020_End_x0020_Date" ma:index="17" nillable="true" ma:displayName="Event End Date" ma:format="DateOnly" ma:internalName="Event_x0020_End_x0020_Date">
      <xsd:simpleType>
        <xsd:restriction base="dms:DateTime"/>
      </xsd:simpleType>
    </xsd:element>
    <xsd:element name="Presentation_x0020_Date" ma:index="18" nillable="true" ma:displayName="Presentation Date" ma:format="DateOnly" ma:internalName="Presentation_x0020_Date">
      <xsd:simpleType>
        <xsd:restriction base="dms:DateTime"/>
      </xsd:simpleType>
    </xsd:element>
    <xsd:element name="MS_x0020_Speaker" ma:index="19" nillable="true" ma:displayName="MS Speaker" ma:list="UserInfo" ma:SharePointGroup="0" ma:internalName="MS_x0020_Speaker"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xternal_x0020_Speaker" ma:index="20" nillable="true" ma:displayName="External Speaker" ma:internalName="External_x0020_Speaker">
      <xsd:simpleType>
        <xsd:restriction base="dms:Text">
          <xsd:maxLength value="255"/>
        </xsd:restriction>
      </xsd:simpleType>
    </xsd:element>
    <xsd:element name="o1010385baed4da9b5076a6aa651d1e5" ma:index="21" nillable="true" ma:taxonomy="true" ma:internalName="o1010385baed4da9b5076a6aa651d1e5" ma:taxonomyFieldName="Product" ma:displayName="Product" ma:default="" ma:fieldId="{81010385-baed-4da9-b507-6a6aa651d1e5}" ma:taxonomyMulti="true" ma:sspId="e385fb40-52d4-4fae-9c5b-3e8ff8a5878e" ma:termSetId="e8298524-23d5-441d-8e61-21bed1c2c470" ma:anchorId="00000000-0000-0000-0000-000000000000" ma:open="false" ma:isKeyword="false">
      <xsd:complexType>
        <xsd:sequence>
          <xsd:element ref="pc:Terms" minOccurs="0" maxOccurs="1"/>
        </xsd:sequence>
      </xsd:complexType>
    </xsd:element>
    <xsd:element name="kc6d1bd9a46e4e5fbbbf99ca3de7a092" ma:index="23" nillable="true" ma:taxonomy="true" ma:internalName="kc6d1bd9a46e4e5fbbbf99ca3de7a092" ma:taxonomyFieldName="Campaign" ma:displayName="Campaign" ma:default="" ma:fieldId="{4c6d1bd9-a46e-4e5f-bbbf-99ca3de7a092}" ma:taxonomyMulti="true" ma:sspId="e385fb40-52d4-4fae-9c5b-3e8ff8a5878e" ma:termSetId="eb6054b1-3a98-4c79-97b4-d20150dd266e" ma:anchorId="a7bf803d-fc4f-4bb4-903c-88e76437cc17" ma:open="false" ma:isKeyword="false">
      <xsd:complexType>
        <xsd:sequence>
          <xsd:element ref="pc:Terms" minOccurs="0" maxOccurs="1"/>
        </xsd:sequence>
      </xsd:complexType>
    </xsd:element>
    <xsd:element name="Session_x0020_Code" ma:index="25" nillable="true" ma:displayName="Session Code" ma:internalName="Session_x0020_Code">
      <xsd:simpleType>
        <xsd:restriction base="dms:Text">
          <xsd:maxLength value="255"/>
        </xsd:restriction>
      </xsd:simpleType>
    </xsd:element>
    <xsd:element name="MS_x0020_Content_x0020_Owner" ma:index="26" nillable="true" ma:displayName="MS Content Owner" ma:list="UserInfo" ma:SharePointGroup="0" ma:internalName="MS_x0020_Content_x0020_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6878b9dd7994da4ba144f95347d99c6" ma:index="27" nillable="true" ma:taxonomy="true" ma:internalName="m6878b9dd7994da4ba144f95347d99c6" ma:taxonomyFieldName="Track" ma:displayName="Track" ma:readOnly="false" ma:default="" ma:fieldId="{66878b9d-d799-4da4-ba14-4f95347d99c6}" ma:sspId="e385fb40-52d4-4fae-9c5b-3e8ff8a5878e" ma:termSetId="8113a965-58e2-4a85-99b9-55376be5482e" ma:anchorId="00000000-0000-0000-0000-000000000000" ma:open="true" ma:isKeyword="false">
      <xsd:complexType>
        <xsd:sequence>
          <xsd:element ref="pc:Terms" minOccurs="0" maxOccurs="1"/>
        </xsd:sequence>
      </xsd:complexType>
    </xsd:element>
    <xsd:element name="fc15c16204564de583b4c942b10d19ec" ma:index="29" nillable="true" ma:taxonomy="true" ma:internalName="fc15c16204564de583b4c942b10d19ec" ma:taxonomyFieldName="Audience1" ma:displayName="Audience" ma:default="" ma:fieldId="{fc15c162-0456-4de5-83b4-c942b10d19ec}" ma:taxonomyMulti="true" ma:sspId="e385fb40-52d4-4fae-9c5b-3e8ff8a5878e" ma:termSetId="02c0b350-7782-44ed-b079-a5ef0c1b9fe9" ma:anchorId="00000000-0000-0000-0000-000000000000" ma:open="false" ma:isKeyword="false">
      <xsd:complexType>
        <xsd:sequence>
          <xsd:element ref="pc:Terms" minOccurs="0" maxOccurs="1"/>
        </xsd:sequence>
      </xsd:complexType>
    </xsd:element>
    <xsd:element name="SharedWithUsers" ma:index="3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9" nillable="true" ma:displayName="Taxonomy Catch All Column" ma:description="" ma:hidden="true" ma:list="{0d8ba32e-6f24-4e39-985b-e3fd5ec6bdb7}" ma:internalName="TaxCatchAll" ma:showField="CatchAllData" ma:web="01c77077-aee4-4b5f-bd4e-9cd40a6fff29">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description="" ma:hidden="true" ma:list="{0d8ba32e-6f24-4e39-985b-e3fd5ec6bdb7}" ma:internalName="TaxCatchAllLabel" ma:readOnly="true" ma:showField="CatchAllDataLabel" ma:web="01c77077-aee4-4b5f-bd4e-9cd40a6fff29">
      <xsd:complexType>
        <xsd:complexContent>
          <xsd:extension base="dms:MultiChoiceLookup">
            <xsd:sequence>
              <xsd:element name="Value" type="dms:Lookup" maxOccurs="unbounded" minOccurs="0" nillable="true"/>
            </xsd:sequence>
          </xsd:extension>
        </xsd:complexContent>
      </xsd:complexType>
    </xsd:element>
    <xsd:element name="TaxKeywordTaxHTField" ma:index="35" nillable="true" ma:taxonomy="true" ma:internalName="TaxKeywordTaxHTField" ma:taxonomyFieldName="TaxKeyword" ma:displayName="Enterprise Keywords" ma:fieldId="{23f27201-bee3-471e-b2e7-b64fd8b7ca38}" ma:taxonomyMulti="true" ma:sspId="e385fb40-52d4-4fae-9c5b-3e8ff8a5878e" ma:termSetId="00000000-0000-0000-0000-000000000000" ma:anchorId="00000000-0000-0000-0000-000000000000" ma:open="true" ma:isKeyword="true">
      <xsd:complexType>
        <xsd:sequence>
          <xsd:element ref="pc:Terms" minOccurs="0" maxOccurs="1"/>
        </xsd:sequence>
      </xsd:complexType>
    </xsd:element>
    <xsd:element name="NumberofDownloads" ma:index="40" nillable="true" ma:displayName="NumberofDownloads" ma:internalName="NumberofDownload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ff673fc-3231-4e3a-893b-6d7f7cd32766" elementFormDefault="qualified">
    <xsd:import namespace="http://schemas.microsoft.com/office/2006/documentManagement/types"/>
    <xsd:import namespace="http://schemas.microsoft.com/office/infopath/2007/PartnerControls"/>
    <xsd:element name="Target_x0020_Audiences" ma:index="37" nillable="true" ma:displayName="Target Audiences" ma:internalName="Target_x0020_Audiences">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ma:index="3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ikesCount xmlns="http://schemas.microsoft.com/sharepoint/v3" xsi:nil="true"/>
    <d12e2661e9634d9aa98bbb375f31aced xmlns="01c77077-aee4-4b5f-bd4e-9cd40a6fff29">
      <Terms xmlns="http://schemas.microsoft.com/office/infopath/2007/PartnerControls">
        <TermInfo xmlns="http://schemas.microsoft.com/office/infopath/2007/PartnerControls">
          <TermName xmlns="http://schemas.microsoft.com/office/infopath/2007/PartnerControls">Georgia World Congress Center</TermName>
          <TermId xmlns="http://schemas.microsoft.com/office/infopath/2007/PartnerControls">ea0ece34-59a6-4d43-8d9e-d0f9e2a2f1ce</TermId>
        </TermInfo>
      </Terms>
    </d12e2661e9634d9aa98bbb375f31aced>
    <Event_x0020_Start_x0020_Date xmlns="01c77077-aee4-4b5f-bd4e-9cd40a6fff29">2016-09-25T07:00:00+00:00</Event_x0020_Start_x0020_Date>
    <Target_x0020_Audiences xmlns="8ff673fc-3231-4e3a-893b-6d7f7cd32766" xsi:nil="true"/>
    <iaa5f83406f94009a0f6a3e890699ff7 xmlns="01c77077-aee4-4b5f-bd4e-9cd40a6fff29">
      <Terms xmlns="http://schemas.microsoft.com/office/infopath/2007/PartnerControls">
        <TermInfo xmlns="http://schemas.microsoft.com/office/infopath/2007/PartnerControls">
          <TermName xmlns="http://schemas.microsoft.com/office/infopath/2007/PartnerControls">Atlanta</TermName>
          <TermId xmlns="http://schemas.microsoft.com/office/infopath/2007/PartnerControls">01fb9831-5840-48a0-a576-3e48f42baa53</TermId>
        </TermInfo>
      </Terms>
    </iaa5f83406f94009a0f6a3e890699ff7>
    <External_x0020_Speaker xmlns="01c77077-aee4-4b5f-bd4e-9cd40a6fff29">Michael Niehaus, Brian McNeill</External_x0020_Speaker>
    <m6878b9dd7994da4ba144f95347d99c6 xmlns="01c77077-aee4-4b5f-bd4e-9cd40a6fff29">
      <Terms xmlns="http://schemas.microsoft.com/office/infopath/2007/PartnerControls"/>
    </m6878b9dd7994da4ba144f95347d99c6>
    <Presentation_x0020_Date xmlns="01c77077-aee4-4b5f-bd4e-9cd40a6fff29">2016-09-29T04:00:00+00:00</Presentation_x0020_Date>
    <fc15c16204564de583b4c942b10d19ec xmlns="01c77077-aee4-4b5f-bd4e-9cd40a6fff29">
      <Terms xmlns="http://schemas.microsoft.com/office/infopath/2007/PartnerControls"/>
    </fc15c16204564de583b4c942b10d19ec>
    <mb2e01f7e2d8413988e28e59aa226eec xmlns="01c77077-aee4-4b5f-bd4e-9cd40a6fff29">
      <Terms xmlns="http://schemas.microsoft.com/office/infopath/2007/PartnerControls">
        <TermInfo xmlns="http://schemas.microsoft.com/office/infopath/2007/PartnerControls">
          <TermName xmlns="http://schemas.microsoft.com/office/infopath/2007/PartnerControls">Microsoft Ignite</TermName>
          <TermId xmlns="http://schemas.microsoft.com/office/infopath/2007/PartnerControls">9323c522-fe4b-4922-816b-10a1920d7afb</TermId>
        </TermInfo>
      </Terms>
    </mb2e01f7e2d8413988e28e59aa226eec>
    <MS_x0020_Content_x0020_Owner xmlns="01c77077-aee4-4b5f-bd4e-9cd40a6fff29">
      <UserInfo>
        <DisplayName/>
        <AccountId xsi:nil="true"/>
        <AccountType/>
      </UserInfo>
    </MS_x0020_Content_x0020_Owner>
    <Session_x0020_Code xmlns="01c77077-aee4-4b5f-bd4e-9cd40a6fff29">BRK3136</Session_x0020_Code>
    <Event_x0020_End_x0020_Date xmlns="01c77077-aee4-4b5f-bd4e-9cd40a6fff29">2016-09-30T07:00:00+00:00</Event_x0020_End_x0020_Date>
    <o1010385baed4da9b5076a6aa651d1e5 xmlns="01c77077-aee4-4b5f-bd4e-9cd40a6fff29">
      <Terms xmlns="http://schemas.microsoft.com/office/infopath/2007/PartnerControls"/>
    </o1010385baed4da9b5076a6aa651d1e5>
    <kc6d1bd9a46e4e5fbbbf99ca3de7a092 xmlns="01c77077-aee4-4b5f-bd4e-9cd40a6fff29">
      <Terms xmlns="http://schemas.microsoft.com/office/infopath/2007/PartnerControls"/>
    </kc6d1bd9a46e4e5fbbbf99ca3de7a092>
    <MS_x0020_Speaker xmlns="01c77077-aee4-4b5f-bd4e-9cd40a6fff29">
      <UserInfo>
        <DisplayName/>
        <AccountId xsi:nil="true"/>
        <AccountType/>
      </UserInfo>
    </MS_x0020_Speaker>
    <TaxKeywordTaxHTField xmlns="230e9df3-be65-4c73-a93b-d1236ebd677e">
      <Terms xmlns="http://schemas.microsoft.com/office/infopath/2007/PartnerControls">
        <TermInfo xmlns="http://schemas.microsoft.com/office/infopath/2007/PartnerControls">
          <TermName xmlns="http://schemas.microsoft.com/office/infopath/2007/PartnerControls">Acuworkflow</TermName>
          <TermId xmlns="http://schemas.microsoft.com/office/infopath/2007/PartnerControls">11111111-1111-1111-1111-111111111111</TermId>
        </TermInfo>
      </Terms>
    </TaxKeywordTaxHTField>
    <TaxCatchAll xmlns="230e9df3-be65-4c73-a93b-d1236ebd677e">
      <Value>174</Value>
      <Value>177</Value>
      <Value>176</Value>
      <Value>175</Value>
    </TaxCatchAll>
    <NumberofDownloads xmlns="230e9df3-be65-4c73-a93b-d1236ebd677e" xsi:nil="true"/>
  </documentManagement>
</p:properties>
</file>

<file path=customXml/itemProps1.xml><?xml version="1.0" encoding="utf-8"?>
<ds:datastoreItem xmlns:ds="http://schemas.openxmlformats.org/officeDocument/2006/customXml" ds:itemID="{6D8F288A-5131-4E80-AB86-F10FC03738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1c77077-aee4-4b5f-bd4e-9cd40a6fff29"/>
    <ds:schemaRef ds:uri="230e9df3-be65-4c73-a93b-d1236ebd677e"/>
    <ds:schemaRef ds:uri="8ff673fc-3231-4e3a-893b-6d7f7cd327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58FDAC0-319D-4A54-8D8E-1D42CB1F8004}">
  <ds:schemaRefs>
    <ds:schemaRef ds:uri="http://schemas.microsoft.com/sharepoint/v3/contenttype/forms"/>
  </ds:schemaRefs>
</ds:datastoreItem>
</file>

<file path=customXml/itemProps3.xml><?xml version="1.0" encoding="utf-8"?>
<ds:datastoreItem xmlns:ds="http://schemas.openxmlformats.org/officeDocument/2006/customXml" ds:itemID="{F990F116-B58F-4255-B05B-DA3808E0E5C6}">
  <ds:schemaRefs>
    <ds:schemaRef ds:uri="230e9df3-be65-4c73-a93b-d1236ebd677e"/>
    <ds:schemaRef ds:uri="http://purl.org/dc/terms/"/>
    <ds:schemaRef ds:uri="http://purl.org/dc/dcmitype/"/>
    <ds:schemaRef ds:uri="http://schemas.microsoft.com/sharepoint/v3"/>
    <ds:schemaRef ds:uri="http://schemas.openxmlformats.org/package/2006/metadata/core-properties"/>
    <ds:schemaRef ds:uri="http://www.w3.org/XML/1998/namespace"/>
    <ds:schemaRef ds:uri="http://schemas.microsoft.com/office/2006/documentManagement/types"/>
    <ds:schemaRef ds:uri="8ff673fc-3231-4e3a-893b-6d7f7cd32766"/>
    <ds:schemaRef ds:uri="http://schemas.microsoft.com/office/infopath/2007/PartnerControls"/>
    <ds:schemaRef ds:uri="01c77077-aee4-4b5f-bd4e-9cd40a6fff29"/>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Microsoft_2016_16x9_Template_v02</Template>
  <TotalTime>338</TotalTime>
  <Words>1331</Words>
  <Application>Microsoft Office PowerPoint</Application>
  <PresentationFormat>Custom</PresentationFormat>
  <Paragraphs>155</Paragraphs>
  <Slides>10</Slides>
  <Notes>8</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10</vt:i4>
      </vt:variant>
    </vt:vector>
  </HeadingPairs>
  <TitlesOfParts>
    <vt:vector size="20" baseType="lpstr">
      <vt:lpstr>Arial</vt:lpstr>
      <vt:lpstr>Calibri</vt:lpstr>
      <vt:lpstr>Poppins</vt:lpstr>
      <vt:lpstr>Segoe UI</vt:lpstr>
      <vt:lpstr>Segoe UI Light</vt:lpstr>
      <vt:lpstr>Segoe UI Semibold</vt:lpstr>
      <vt:lpstr>5-50002_Ignite_Breakout_Template</vt:lpstr>
      <vt:lpstr>6-30537_Envision 2016 Concurrent Template_Dark</vt:lpstr>
      <vt:lpstr>1_5-50002_Ignite_Breakout_Template</vt:lpstr>
      <vt:lpstr>2_5-50002_Ignite_Breakout_Template</vt:lpstr>
      <vt:lpstr>Case for SmartBackup:  motivation notes…</vt:lpstr>
      <vt:lpstr>PowerPoint Presentation</vt:lpstr>
      <vt:lpstr>storyline…</vt:lpstr>
      <vt:lpstr>What is the problem we are trying to solve?</vt:lpstr>
      <vt:lpstr>what can go wrong?</vt:lpstr>
      <vt:lpstr>How best can we solve this?</vt:lpstr>
      <vt:lpstr>Introducing SmartBackup?</vt:lpstr>
      <vt:lpstr>financial considerations</vt:lpstr>
      <vt:lpstr>next steps…</vt:lpstr>
      <vt:lpstr>Q&amp;A</vt:lpstr>
    </vt:vector>
  </TitlesOfParts>
  <Manager/>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for SmartBackup</dc:title>
  <dc:subject>&lt;Speech title here&gt;</dc:subject>
  <dc:creator/>
  <cp:keywords>Acuworkflow</cp:keywords>
  <dc:description>Template: Mitchell Derrey, Silverfox Productions_x000d_
Formatting: _x000d_
Audience Type:</dc:description>
  <cp:lastModifiedBy>Deon Pollard</cp:lastModifiedBy>
  <cp:revision>27</cp:revision>
  <dcterms:created xsi:type="dcterms:W3CDTF">2016-09-25T18:29:16Z</dcterms:created>
  <dcterms:modified xsi:type="dcterms:W3CDTF">2021-11-30T12:20:02Z</dcterms:modified>
  <cp:category>Backup</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0x01010031DCF4CA090F824DB1E4CCBB6B9D64EA00101E8AAD132F8F4D96340D6376C8BB3E</vt:lpwstr>
  </property>
  <property fmtid="{D5CDD505-2E9C-101B-9397-08002B2CF9AE}" pid="3" name="Product">
    <vt:lpwstr/>
  </property>
  <property fmtid="{D5CDD505-2E9C-101B-9397-08002B2CF9AE}" pid="4" name="Event1">
    <vt:lpwstr>622;#Unassigned|2c8af875-f38a-40b8-a0a9-056aed3fc8c0</vt:lpwstr>
  </property>
  <property fmtid="{D5CDD505-2E9C-101B-9397-08002B2CF9AE}" pid="5" name="Audience">
    <vt:lpwstr/>
  </property>
  <property fmtid="{D5CDD505-2E9C-101B-9397-08002B2CF9AE}" pid="6" name="Event Venue">
    <vt:lpwstr>177;#Georgia World Congress Center|ea0ece34-59a6-4d43-8d9e-d0f9e2a2f1ce</vt:lpwstr>
  </property>
  <property fmtid="{D5CDD505-2E9C-101B-9397-08002B2CF9AE}" pid="7" name="Track">
    <vt:lpwstr/>
  </property>
  <property fmtid="{D5CDD505-2E9C-101B-9397-08002B2CF9AE}" pid="8" name="Event Location">
    <vt:lpwstr>176;#Atlanta|01fb9831-5840-48a0-a576-3e48f42baa53</vt:lpwstr>
  </property>
  <property fmtid="{D5CDD505-2E9C-101B-9397-08002B2CF9AE}" pid="9" name="Campaign">
    <vt:lpwstr/>
  </property>
  <property fmtid="{D5CDD505-2E9C-101B-9397-08002B2CF9AE}" pid="10" name="IsMyDocuments">
    <vt:bool>true</vt:bool>
  </property>
  <property fmtid="{D5CDD505-2E9C-101B-9397-08002B2CF9AE}" pid="11" name="TaxKeyword">
    <vt:lpwstr>174;#Microsoft Ignite 2016|e2f6a88c-86f9-4b25-a2af-b5c3afa8c82a</vt:lpwstr>
  </property>
  <property fmtid="{D5CDD505-2E9C-101B-9397-08002B2CF9AE}" pid="12" name="Audience1">
    <vt:lpwstr/>
  </property>
  <property fmtid="{D5CDD505-2E9C-101B-9397-08002B2CF9AE}" pid="13" name="Event Name">
    <vt:lpwstr>175;#Microsoft Ignite|9323c522-fe4b-4922-816b-10a1920d7afb</vt:lpwstr>
  </property>
</Properties>
</file>